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6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654E3-0A3D-4BD8-BFCB-FF66A28781E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56096-16A9-463F-982A-AD5C23C3A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5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AAM 2009 Museum </a:t>
            </a:r>
            <a:r>
              <a:rPr lang="en-US" smtClean="0"/>
              <a:t>Financial Information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56096-16A9-463F-982A-AD5C23C3A9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3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4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7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3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2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4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1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9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1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4BE93-1D84-4E2E-95FE-DA9166B4FEC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F764-4709-4193-B76E-73E4884A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9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085990" cy="59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3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2015-01-09T17:53:41Z</dcterms:created>
  <dcterms:modified xsi:type="dcterms:W3CDTF">2015-01-09T17:57:59Z</dcterms:modified>
</cp:coreProperties>
</file>