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36576000" cy="27432000"/>
  <p:notesSz cx="9296400" cy="14709775"/>
  <p:custDataLst>
    <p:tags r:id="rId4"/>
  </p:custDataLst>
  <p:defaultTextStyle>
    <a:defPPr>
      <a:defRPr lang="en-US"/>
    </a:defPPr>
    <a:lvl1pPr algn="l" defTabSz="1566863" rtl="0" fontAlgn="base">
      <a:spcBef>
        <a:spcPct val="0"/>
      </a:spcBef>
      <a:spcAft>
        <a:spcPct val="0"/>
      </a:spcAft>
      <a:defRPr sz="6200" kern="1200">
        <a:solidFill>
          <a:schemeClr val="tx1"/>
        </a:solidFill>
        <a:latin typeface="Arial" charset="0"/>
        <a:ea typeface="ＭＳ Ｐゴシック" charset="-128"/>
        <a:cs typeface="+mn-cs"/>
      </a:defRPr>
    </a:lvl1pPr>
    <a:lvl2pPr marL="1566863" indent="-1109663" algn="l" defTabSz="1566863" rtl="0" fontAlgn="base">
      <a:spcBef>
        <a:spcPct val="0"/>
      </a:spcBef>
      <a:spcAft>
        <a:spcPct val="0"/>
      </a:spcAft>
      <a:defRPr sz="6200" kern="1200">
        <a:solidFill>
          <a:schemeClr val="tx1"/>
        </a:solidFill>
        <a:latin typeface="Arial" charset="0"/>
        <a:ea typeface="ＭＳ Ｐゴシック" charset="-128"/>
        <a:cs typeface="+mn-cs"/>
      </a:defRPr>
    </a:lvl2pPr>
    <a:lvl3pPr marL="3133725" indent="-2219325" algn="l" defTabSz="1566863" rtl="0" fontAlgn="base">
      <a:spcBef>
        <a:spcPct val="0"/>
      </a:spcBef>
      <a:spcAft>
        <a:spcPct val="0"/>
      </a:spcAft>
      <a:defRPr sz="6200" kern="1200">
        <a:solidFill>
          <a:schemeClr val="tx1"/>
        </a:solidFill>
        <a:latin typeface="Arial" charset="0"/>
        <a:ea typeface="ＭＳ Ｐゴシック" charset="-128"/>
        <a:cs typeface="+mn-cs"/>
      </a:defRPr>
    </a:lvl3pPr>
    <a:lvl4pPr marL="4702175" indent="-3330575" algn="l" defTabSz="1566863" rtl="0" fontAlgn="base">
      <a:spcBef>
        <a:spcPct val="0"/>
      </a:spcBef>
      <a:spcAft>
        <a:spcPct val="0"/>
      </a:spcAft>
      <a:defRPr sz="6200" kern="1200">
        <a:solidFill>
          <a:schemeClr val="tx1"/>
        </a:solidFill>
        <a:latin typeface="Arial" charset="0"/>
        <a:ea typeface="ＭＳ Ｐゴシック" charset="-128"/>
        <a:cs typeface="+mn-cs"/>
      </a:defRPr>
    </a:lvl4pPr>
    <a:lvl5pPr marL="6269038" indent="-4440238" algn="l" defTabSz="1566863" rtl="0" fontAlgn="base">
      <a:spcBef>
        <a:spcPct val="0"/>
      </a:spcBef>
      <a:spcAft>
        <a:spcPct val="0"/>
      </a:spcAft>
      <a:defRPr sz="6200" kern="1200">
        <a:solidFill>
          <a:schemeClr val="tx1"/>
        </a:solidFill>
        <a:latin typeface="Arial" charset="0"/>
        <a:ea typeface="ＭＳ Ｐゴシック" charset="-128"/>
        <a:cs typeface="+mn-cs"/>
      </a:defRPr>
    </a:lvl5pPr>
    <a:lvl6pPr marL="2286000" algn="l" defTabSz="914400" rtl="0" eaLnBrk="1" latinLnBrk="0" hangingPunct="1">
      <a:defRPr sz="6200" kern="1200">
        <a:solidFill>
          <a:schemeClr val="tx1"/>
        </a:solidFill>
        <a:latin typeface="Arial" charset="0"/>
        <a:ea typeface="ＭＳ Ｐゴシック" charset="-128"/>
        <a:cs typeface="+mn-cs"/>
      </a:defRPr>
    </a:lvl6pPr>
    <a:lvl7pPr marL="2743200" algn="l" defTabSz="914400" rtl="0" eaLnBrk="1" latinLnBrk="0" hangingPunct="1">
      <a:defRPr sz="6200" kern="1200">
        <a:solidFill>
          <a:schemeClr val="tx1"/>
        </a:solidFill>
        <a:latin typeface="Arial" charset="0"/>
        <a:ea typeface="ＭＳ Ｐゴシック" charset="-128"/>
        <a:cs typeface="+mn-cs"/>
      </a:defRPr>
    </a:lvl7pPr>
    <a:lvl8pPr marL="3200400" algn="l" defTabSz="914400" rtl="0" eaLnBrk="1" latinLnBrk="0" hangingPunct="1">
      <a:defRPr sz="6200" kern="1200">
        <a:solidFill>
          <a:schemeClr val="tx1"/>
        </a:solidFill>
        <a:latin typeface="Arial" charset="0"/>
        <a:ea typeface="ＭＳ Ｐゴシック" charset="-128"/>
        <a:cs typeface="+mn-cs"/>
      </a:defRPr>
    </a:lvl8pPr>
    <a:lvl9pPr marL="3657600" algn="l" defTabSz="914400" rtl="0" eaLnBrk="1" latinLnBrk="0" hangingPunct="1">
      <a:defRPr sz="6200"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33"/>
    <a:srgbClr val="7A0019"/>
    <a:srgbClr val="FFE8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02" autoAdjust="0"/>
    <p:restoredTop sz="95182" autoAdjust="0"/>
  </p:normalViewPr>
  <p:slideViewPr>
    <p:cSldViewPr snapToObjects="1">
      <p:cViewPr>
        <p:scale>
          <a:sx n="20" d="100"/>
          <a:sy n="20" d="100"/>
        </p:scale>
        <p:origin x="-1236" y="-66"/>
      </p:cViewPr>
      <p:guideLst>
        <p:guide orient="horz" pos="8640"/>
        <p:guide pos="1152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tags" Target="tags/tag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3600" dirty="0" smtClean="0"/>
              <a:t>Leader Confidence</a:t>
            </a:r>
          </a:p>
          <a:p>
            <a:pPr>
              <a:defRPr/>
            </a:pPr>
            <a:r>
              <a:rPr lang="en-US" sz="2800" i="1" dirty="0" smtClean="0"/>
              <a:t>Q:</a:t>
            </a:r>
            <a:r>
              <a:rPr lang="en-US" sz="2800" i="1" baseline="0" dirty="0" smtClean="0"/>
              <a:t> How confident do you feel with facilitating youth in science inquiry?</a:t>
            </a:r>
            <a:endParaRPr lang="en-US" sz="2800" i="1" dirty="0"/>
          </a:p>
        </c:rich>
      </c:tx>
      <c:layout/>
      <c:overlay val="0"/>
    </c:title>
    <c:autoTitleDeleted val="0"/>
    <c:plotArea>
      <c:layout/>
      <c:barChart>
        <c:barDir val="col"/>
        <c:grouping val="clustered"/>
        <c:varyColors val="0"/>
        <c:ser>
          <c:idx val="0"/>
          <c:order val="0"/>
          <c:tx>
            <c:strRef>
              <c:f>Sheet1!$B$1</c:f>
              <c:strCache>
                <c:ptCount val="1"/>
                <c:pt idx="0">
                  <c:v>Pre-Program</c:v>
                </c:pt>
              </c:strCache>
            </c:strRef>
          </c:tx>
          <c:spPr>
            <a:solidFill>
              <a:srgbClr val="FFC000"/>
            </a:solidFill>
          </c:spPr>
          <c:invertIfNegative val="0"/>
          <c:dLbls>
            <c:showLegendKey val="0"/>
            <c:showVal val="1"/>
            <c:showCatName val="0"/>
            <c:showSerName val="0"/>
            <c:showPercent val="0"/>
            <c:showBubbleSize val="0"/>
            <c:showLeaderLines val="0"/>
          </c:dLbls>
          <c:cat>
            <c:strRef>
              <c:f>Sheet1!$A$2:$A$6</c:f>
              <c:strCache>
                <c:ptCount val="5"/>
                <c:pt idx="0">
                  <c:v>Very little</c:v>
                </c:pt>
                <c:pt idx="1">
                  <c:v>A little</c:v>
                </c:pt>
                <c:pt idx="2">
                  <c:v>Some</c:v>
                </c:pt>
                <c:pt idx="3">
                  <c:v>Much</c:v>
                </c:pt>
                <c:pt idx="4">
                  <c:v>Very much</c:v>
                </c:pt>
              </c:strCache>
            </c:strRef>
          </c:cat>
          <c:val>
            <c:numRef>
              <c:f>Sheet1!$B$2:$B$6</c:f>
              <c:numCache>
                <c:formatCode>0%</c:formatCode>
                <c:ptCount val="5"/>
                <c:pt idx="0">
                  <c:v>0.1</c:v>
                </c:pt>
                <c:pt idx="1">
                  <c:v>0.15</c:v>
                </c:pt>
                <c:pt idx="2">
                  <c:v>0.2</c:v>
                </c:pt>
                <c:pt idx="3">
                  <c:v>0.45</c:v>
                </c:pt>
                <c:pt idx="4">
                  <c:v>0.1</c:v>
                </c:pt>
              </c:numCache>
            </c:numRef>
          </c:val>
        </c:ser>
        <c:ser>
          <c:idx val="1"/>
          <c:order val="1"/>
          <c:tx>
            <c:strRef>
              <c:f>Sheet1!$C$1</c:f>
              <c:strCache>
                <c:ptCount val="1"/>
                <c:pt idx="0">
                  <c:v>Post-Program</c:v>
                </c:pt>
              </c:strCache>
            </c:strRef>
          </c:tx>
          <c:spPr>
            <a:solidFill>
              <a:srgbClr val="7A0019"/>
            </a:solidFill>
          </c:spPr>
          <c:invertIfNegative val="0"/>
          <c:dLbls>
            <c:dLbl>
              <c:idx val="3"/>
              <c:layout>
                <c:manualLayout>
                  <c:x val="2.0061728395061727E-2"/>
                  <c:y val="0"/>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Sheet1!$A$2:$A$6</c:f>
              <c:strCache>
                <c:ptCount val="5"/>
                <c:pt idx="0">
                  <c:v>Very little</c:v>
                </c:pt>
                <c:pt idx="1">
                  <c:v>A little</c:v>
                </c:pt>
                <c:pt idx="2">
                  <c:v>Some</c:v>
                </c:pt>
                <c:pt idx="3">
                  <c:v>Much</c:v>
                </c:pt>
                <c:pt idx="4">
                  <c:v>Very much</c:v>
                </c:pt>
              </c:strCache>
            </c:strRef>
          </c:cat>
          <c:val>
            <c:numRef>
              <c:f>Sheet1!$C$2:$C$6</c:f>
              <c:numCache>
                <c:formatCode>0%</c:formatCode>
                <c:ptCount val="5"/>
                <c:pt idx="0">
                  <c:v>0</c:v>
                </c:pt>
                <c:pt idx="1">
                  <c:v>0</c:v>
                </c:pt>
                <c:pt idx="2">
                  <c:v>0.1</c:v>
                </c:pt>
                <c:pt idx="3">
                  <c:v>0.45</c:v>
                </c:pt>
                <c:pt idx="4">
                  <c:v>0.45</c:v>
                </c:pt>
              </c:numCache>
            </c:numRef>
          </c:val>
        </c:ser>
        <c:dLbls>
          <c:showLegendKey val="0"/>
          <c:showVal val="0"/>
          <c:showCatName val="0"/>
          <c:showSerName val="0"/>
          <c:showPercent val="0"/>
          <c:showBubbleSize val="0"/>
        </c:dLbls>
        <c:gapWidth val="150"/>
        <c:axId val="42068992"/>
        <c:axId val="41869312"/>
      </c:barChart>
      <c:catAx>
        <c:axId val="42068992"/>
        <c:scaling>
          <c:orientation val="minMax"/>
        </c:scaling>
        <c:delete val="0"/>
        <c:axPos val="b"/>
        <c:majorTickMark val="out"/>
        <c:minorTickMark val="none"/>
        <c:tickLblPos val="nextTo"/>
        <c:crossAx val="41869312"/>
        <c:crosses val="autoZero"/>
        <c:auto val="1"/>
        <c:lblAlgn val="ctr"/>
        <c:lblOffset val="100"/>
        <c:noMultiLvlLbl val="0"/>
      </c:catAx>
      <c:valAx>
        <c:axId val="41869312"/>
        <c:scaling>
          <c:orientation val="minMax"/>
        </c:scaling>
        <c:delete val="0"/>
        <c:axPos val="l"/>
        <c:majorGridlines>
          <c:spPr>
            <a:ln>
              <a:noFill/>
            </a:ln>
          </c:spPr>
        </c:majorGridlines>
        <c:numFmt formatCode="0%" sourceLinked="1"/>
        <c:majorTickMark val="none"/>
        <c:minorTickMark val="none"/>
        <c:tickLblPos val="none"/>
        <c:spPr>
          <a:noFill/>
          <a:ln>
            <a:noFill/>
          </a:ln>
        </c:spPr>
        <c:crossAx val="42068992"/>
        <c:crosses val="autoZero"/>
        <c:crossBetween val="between"/>
      </c:valAx>
      <c:spPr>
        <a:noFill/>
        <a:ln>
          <a:noFill/>
        </a:ln>
      </c:spPr>
    </c:plotArea>
    <c:legend>
      <c:legendPos val="t"/>
      <c:layout/>
      <c:overlay val="0"/>
    </c:legend>
    <c:plotVisOnly val="1"/>
    <c:dispBlanksAs val="gap"/>
    <c:showDLblsOverMax val="0"/>
  </c:chart>
  <c:spPr>
    <a:ln w="57150">
      <a:solidFill>
        <a:schemeClr val="bg1">
          <a:lumMod val="50000"/>
        </a:schemeClr>
      </a:solidFill>
    </a:ln>
  </c:spPr>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sz="2800"/>
            </a:pPr>
            <a:r>
              <a:rPr lang="en-US" sz="2800" dirty="0" smtClean="0"/>
              <a:t>Youth Rated Skills: POST</a:t>
            </a:r>
            <a:r>
              <a:rPr lang="en-US" sz="2800" baseline="0" dirty="0" smtClean="0"/>
              <a:t> Program</a:t>
            </a:r>
            <a:endParaRPr lang="en-US" sz="2800" dirty="0"/>
          </a:p>
        </c:rich>
      </c:tx>
      <c:layout>
        <c:manualLayout>
          <c:xMode val="edge"/>
          <c:yMode val="edge"/>
          <c:x val="0.13991616651933886"/>
          <c:y val="2.7777777777777779E-3"/>
        </c:manualLayout>
      </c:layout>
      <c:overlay val="0"/>
    </c:title>
    <c:autoTitleDeleted val="0"/>
    <c:plotArea>
      <c:layout>
        <c:manualLayout>
          <c:layoutTarget val="inner"/>
          <c:xMode val="edge"/>
          <c:yMode val="edge"/>
          <c:x val="0.53195758136858784"/>
          <c:y val="0.15049999999999999"/>
          <c:w val="0.41576390597121737"/>
          <c:h val="0.6516213910761155"/>
        </c:manualLayout>
      </c:layout>
      <c:barChart>
        <c:barDir val="bar"/>
        <c:grouping val="clustered"/>
        <c:varyColors val="0"/>
        <c:ser>
          <c:idx val="0"/>
          <c:order val="0"/>
          <c:tx>
            <c:strRef>
              <c:f>Sheet1!$B$1</c:f>
              <c:strCache>
                <c:ptCount val="1"/>
                <c:pt idx="0">
                  <c:v>Not skilled</c:v>
                </c:pt>
              </c:strCache>
            </c:strRef>
          </c:tx>
          <c:spPr>
            <a:solidFill>
              <a:srgbClr val="7A0019"/>
            </a:solidFill>
          </c:spPr>
          <c:invertIfNegative val="0"/>
          <c:cat>
            <c:strRef>
              <c:f>Sheet1!$A$2:$A$8</c:f>
              <c:strCache>
                <c:ptCount val="7"/>
                <c:pt idx="0">
                  <c:v>Asking a question that can be answered by collecting data.</c:v>
                </c:pt>
                <c:pt idx="1">
                  <c:v>Developing testable hypotheses.</c:v>
                </c:pt>
                <c:pt idx="2">
                  <c:v>Designing a scientific procedure to answer a question.</c:v>
                </c:pt>
                <c:pt idx="3">
                  <c:v>Creating graphs that help me and others understand my data.</c:v>
                </c:pt>
                <c:pt idx="4">
                  <c:v>Creating a display to communicate my data and observations.</c:v>
                </c:pt>
                <c:pt idx="5">
                  <c:v>Analyzing the results of a scientific investigation.</c:v>
                </c:pt>
                <c:pt idx="6">
                  <c:v>Using the results of my investigation to answer the question that I asked.</c:v>
                </c:pt>
              </c:strCache>
            </c:strRef>
          </c:cat>
          <c:val>
            <c:numRef>
              <c:f>Sheet1!$B$2:$B$8</c:f>
              <c:numCache>
                <c:formatCode>0%</c:formatCode>
                <c:ptCount val="7"/>
                <c:pt idx="0">
                  <c:v>0.01</c:v>
                </c:pt>
                <c:pt idx="1">
                  <c:v>0.01</c:v>
                </c:pt>
                <c:pt idx="2">
                  <c:v>0.02</c:v>
                </c:pt>
                <c:pt idx="3">
                  <c:v>0.04</c:v>
                </c:pt>
                <c:pt idx="4">
                  <c:v>0.02</c:v>
                </c:pt>
                <c:pt idx="5">
                  <c:v>0.02</c:v>
                </c:pt>
                <c:pt idx="6">
                  <c:v>0</c:v>
                </c:pt>
              </c:numCache>
            </c:numRef>
          </c:val>
        </c:ser>
        <c:ser>
          <c:idx val="1"/>
          <c:order val="1"/>
          <c:tx>
            <c:strRef>
              <c:f>Sheet1!$C$1</c:f>
              <c:strCache>
                <c:ptCount val="1"/>
                <c:pt idx="0">
                  <c:v>A little skilled</c:v>
                </c:pt>
              </c:strCache>
            </c:strRef>
          </c:tx>
          <c:invertIfNegative val="0"/>
          <c:cat>
            <c:strRef>
              <c:f>Sheet1!$A$2:$A$8</c:f>
              <c:strCache>
                <c:ptCount val="7"/>
                <c:pt idx="0">
                  <c:v>Asking a question that can be answered by collecting data.</c:v>
                </c:pt>
                <c:pt idx="1">
                  <c:v>Developing testable hypotheses.</c:v>
                </c:pt>
                <c:pt idx="2">
                  <c:v>Designing a scientific procedure to answer a question.</c:v>
                </c:pt>
                <c:pt idx="3">
                  <c:v>Creating graphs that help me and others understand my data.</c:v>
                </c:pt>
                <c:pt idx="4">
                  <c:v>Creating a display to communicate my data and observations.</c:v>
                </c:pt>
                <c:pt idx="5">
                  <c:v>Analyzing the results of a scientific investigation.</c:v>
                </c:pt>
                <c:pt idx="6">
                  <c:v>Using the results of my investigation to answer the question that I asked.</c:v>
                </c:pt>
              </c:strCache>
            </c:strRef>
          </c:cat>
          <c:val>
            <c:numRef>
              <c:f>Sheet1!$C$2:$C$8</c:f>
              <c:numCache>
                <c:formatCode>0%</c:formatCode>
                <c:ptCount val="7"/>
                <c:pt idx="0">
                  <c:v>7.0000000000000007E-2</c:v>
                </c:pt>
                <c:pt idx="1">
                  <c:v>0.17</c:v>
                </c:pt>
                <c:pt idx="2">
                  <c:v>0.19</c:v>
                </c:pt>
                <c:pt idx="3">
                  <c:v>0.14000000000000001</c:v>
                </c:pt>
                <c:pt idx="4">
                  <c:v>0.17</c:v>
                </c:pt>
                <c:pt idx="5">
                  <c:v>0.16</c:v>
                </c:pt>
                <c:pt idx="6">
                  <c:v>7.0000000000000007E-2</c:v>
                </c:pt>
              </c:numCache>
            </c:numRef>
          </c:val>
        </c:ser>
        <c:ser>
          <c:idx val="2"/>
          <c:order val="2"/>
          <c:tx>
            <c:strRef>
              <c:f>Sheet1!$D$1</c:f>
              <c:strCache>
                <c:ptCount val="1"/>
                <c:pt idx="0">
                  <c:v>Moderately skilled</c:v>
                </c:pt>
              </c:strCache>
            </c:strRef>
          </c:tx>
          <c:invertIfNegative val="0"/>
          <c:cat>
            <c:strRef>
              <c:f>Sheet1!$A$2:$A$8</c:f>
              <c:strCache>
                <c:ptCount val="7"/>
                <c:pt idx="0">
                  <c:v>Asking a question that can be answered by collecting data.</c:v>
                </c:pt>
                <c:pt idx="1">
                  <c:v>Developing testable hypotheses.</c:v>
                </c:pt>
                <c:pt idx="2">
                  <c:v>Designing a scientific procedure to answer a question.</c:v>
                </c:pt>
                <c:pt idx="3">
                  <c:v>Creating graphs that help me and others understand my data.</c:v>
                </c:pt>
                <c:pt idx="4">
                  <c:v>Creating a display to communicate my data and observations.</c:v>
                </c:pt>
                <c:pt idx="5">
                  <c:v>Analyzing the results of a scientific investigation.</c:v>
                </c:pt>
                <c:pt idx="6">
                  <c:v>Using the results of my investigation to answer the question that I asked.</c:v>
                </c:pt>
              </c:strCache>
            </c:strRef>
          </c:cat>
          <c:val>
            <c:numRef>
              <c:f>Sheet1!$D$2:$D$8</c:f>
              <c:numCache>
                <c:formatCode>0%</c:formatCode>
                <c:ptCount val="7"/>
                <c:pt idx="0">
                  <c:v>0.46</c:v>
                </c:pt>
                <c:pt idx="1">
                  <c:v>0.38</c:v>
                </c:pt>
                <c:pt idx="2">
                  <c:v>0.43</c:v>
                </c:pt>
                <c:pt idx="3">
                  <c:v>0.33</c:v>
                </c:pt>
                <c:pt idx="4">
                  <c:v>0.43</c:v>
                </c:pt>
                <c:pt idx="5">
                  <c:v>0.48</c:v>
                </c:pt>
                <c:pt idx="6">
                  <c:v>0.42</c:v>
                </c:pt>
              </c:numCache>
            </c:numRef>
          </c:val>
        </c:ser>
        <c:ser>
          <c:idx val="3"/>
          <c:order val="3"/>
          <c:tx>
            <c:strRef>
              <c:f>Sheet1!$E$1</c:f>
              <c:strCache>
                <c:ptCount val="1"/>
                <c:pt idx="0">
                  <c:v>Very skilled</c:v>
                </c:pt>
              </c:strCache>
            </c:strRef>
          </c:tx>
          <c:invertIfNegative val="0"/>
          <c:cat>
            <c:strRef>
              <c:f>Sheet1!$A$2:$A$8</c:f>
              <c:strCache>
                <c:ptCount val="7"/>
                <c:pt idx="0">
                  <c:v>Asking a question that can be answered by collecting data.</c:v>
                </c:pt>
                <c:pt idx="1">
                  <c:v>Developing testable hypotheses.</c:v>
                </c:pt>
                <c:pt idx="2">
                  <c:v>Designing a scientific procedure to answer a question.</c:v>
                </c:pt>
                <c:pt idx="3">
                  <c:v>Creating graphs that help me and others understand my data.</c:v>
                </c:pt>
                <c:pt idx="4">
                  <c:v>Creating a display to communicate my data and observations.</c:v>
                </c:pt>
                <c:pt idx="5">
                  <c:v>Analyzing the results of a scientific investigation.</c:v>
                </c:pt>
                <c:pt idx="6">
                  <c:v>Using the results of my investigation to answer the question that I asked.</c:v>
                </c:pt>
              </c:strCache>
            </c:strRef>
          </c:cat>
          <c:val>
            <c:numRef>
              <c:f>Sheet1!$E$2:$E$8</c:f>
              <c:numCache>
                <c:formatCode>0%</c:formatCode>
                <c:ptCount val="7"/>
                <c:pt idx="0">
                  <c:v>0.46</c:v>
                </c:pt>
                <c:pt idx="1">
                  <c:v>0.44</c:v>
                </c:pt>
                <c:pt idx="2">
                  <c:v>0.36</c:v>
                </c:pt>
                <c:pt idx="3">
                  <c:v>0.5</c:v>
                </c:pt>
                <c:pt idx="4">
                  <c:v>0.38</c:v>
                </c:pt>
                <c:pt idx="5">
                  <c:v>0.33</c:v>
                </c:pt>
                <c:pt idx="6">
                  <c:v>0.51</c:v>
                </c:pt>
              </c:numCache>
            </c:numRef>
          </c:val>
        </c:ser>
        <c:dLbls>
          <c:showLegendKey val="0"/>
          <c:showVal val="0"/>
          <c:showCatName val="0"/>
          <c:showSerName val="0"/>
          <c:showPercent val="0"/>
          <c:showBubbleSize val="0"/>
        </c:dLbls>
        <c:gapWidth val="150"/>
        <c:axId val="42944768"/>
        <c:axId val="42958848"/>
      </c:barChart>
      <c:catAx>
        <c:axId val="42944768"/>
        <c:scaling>
          <c:orientation val="minMax"/>
        </c:scaling>
        <c:delete val="0"/>
        <c:axPos val="l"/>
        <c:majorTickMark val="out"/>
        <c:minorTickMark val="none"/>
        <c:tickLblPos val="nextTo"/>
        <c:txPr>
          <a:bodyPr/>
          <a:lstStyle/>
          <a:p>
            <a:pPr>
              <a:defRPr sz="1200"/>
            </a:pPr>
            <a:endParaRPr lang="en-US"/>
          </a:p>
        </c:txPr>
        <c:crossAx val="42958848"/>
        <c:crosses val="autoZero"/>
        <c:auto val="1"/>
        <c:lblAlgn val="l"/>
        <c:lblOffset val="100"/>
        <c:noMultiLvlLbl val="0"/>
      </c:catAx>
      <c:valAx>
        <c:axId val="42958848"/>
        <c:scaling>
          <c:orientation val="minMax"/>
        </c:scaling>
        <c:delete val="0"/>
        <c:axPos val="b"/>
        <c:majorGridlines>
          <c:spPr>
            <a:ln>
              <a:solidFill>
                <a:schemeClr val="bg1">
                  <a:lumMod val="85000"/>
                </a:schemeClr>
              </a:solidFill>
            </a:ln>
          </c:spPr>
        </c:majorGridlines>
        <c:numFmt formatCode="0%" sourceLinked="1"/>
        <c:majorTickMark val="out"/>
        <c:minorTickMark val="none"/>
        <c:tickLblPos val="nextTo"/>
        <c:crossAx val="42944768"/>
        <c:crosses val="autoZero"/>
        <c:crossBetween val="between"/>
      </c:valAx>
      <c:spPr>
        <a:noFill/>
      </c:spPr>
    </c:plotArea>
    <c:legend>
      <c:legendPos val="b"/>
      <c:layout/>
      <c:overlay val="0"/>
      <c:txPr>
        <a:bodyPr/>
        <a:lstStyle/>
        <a:p>
          <a:pPr>
            <a:defRPr sz="1600"/>
          </a:pPr>
          <a:endParaRPr lang="en-US"/>
        </a:p>
      </c:txPr>
    </c:legend>
    <c:plotVisOnly val="1"/>
    <c:dispBlanksAs val="gap"/>
    <c:showDLblsOverMax val="0"/>
  </c:chart>
  <c:spPr>
    <a:noFill/>
    <a:ln w="57150">
      <a:solidFill>
        <a:schemeClr val="bg1">
          <a:lumMod val="50000"/>
        </a:schemeClr>
      </a:solidFill>
    </a:ln>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a:pPr>
            <a:r>
              <a:rPr lang="en-US" sz="2800" dirty="0" smtClean="0"/>
              <a:t>Youth Rated</a:t>
            </a:r>
            <a:r>
              <a:rPr lang="en-US" sz="2800" baseline="0" dirty="0" smtClean="0"/>
              <a:t> Skills: PRE Program</a:t>
            </a:r>
            <a:endParaRPr lang="en-US" sz="2800" dirty="0"/>
          </a:p>
        </c:rich>
      </c:tx>
      <c:layout/>
      <c:overlay val="0"/>
    </c:title>
    <c:autoTitleDeleted val="0"/>
    <c:plotArea>
      <c:layout>
        <c:manualLayout>
          <c:layoutTarget val="inner"/>
          <c:xMode val="edge"/>
          <c:yMode val="edge"/>
          <c:x val="0.51273971076839153"/>
          <c:y val="0.15049999999999999"/>
          <c:w val="0.4345676250384517"/>
          <c:h val="0.6516213910761155"/>
        </c:manualLayout>
      </c:layout>
      <c:barChart>
        <c:barDir val="bar"/>
        <c:grouping val="clustered"/>
        <c:varyColors val="0"/>
        <c:ser>
          <c:idx val="0"/>
          <c:order val="0"/>
          <c:tx>
            <c:strRef>
              <c:f>Sheet1!$B$1</c:f>
              <c:strCache>
                <c:ptCount val="1"/>
                <c:pt idx="0">
                  <c:v>Not skilled</c:v>
                </c:pt>
              </c:strCache>
            </c:strRef>
          </c:tx>
          <c:spPr>
            <a:solidFill>
              <a:srgbClr val="7A0019"/>
            </a:solidFill>
          </c:spPr>
          <c:invertIfNegative val="0"/>
          <c:cat>
            <c:strRef>
              <c:f>Sheet1!$A$2:$A$8</c:f>
              <c:strCache>
                <c:ptCount val="7"/>
                <c:pt idx="0">
                  <c:v>Asking a question that can be answered by collecting data.</c:v>
                </c:pt>
                <c:pt idx="1">
                  <c:v>Developing testable hypotheses.</c:v>
                </c:pt>
                <c:pt idx="2">
                  <c:v>Designing a scientific procedure to answer a question.</c:v>
                </c:pt>
                <c:pt idx="3">
                  <c:v>Creating graphs that help me and others understand my data.</c:v>
                </c:pt>
                <c:pt idx="4">
                  <c:v>creating a display to communicate my data and observations.</c:v>
                </c:pt>
                <c:pt idx="5">
                  <c:v>Analyzing the results of a scientific investigation.</c:v>
                </c:pt>
                <c:pt idx="6">
                  <c:v>Using the results of my investigation to answer the question that I asked.</c:v>
                </c:pt>
              </c:strCache>
            </c:strRef>
          </c:cat>
          <c:val>
            <c:numRef>
              <c:f>Sheet1!$B$2:$B$8</c:f>
              <c:numCache>
                <c:formatCode>0%</c:formatCode>
                <c:ptCount val="7"/>
                <c:pt idx="0">
                  <c:v>0.13</c:v>
                </c:pt>
                <c:pt idx="1">
                  <c:v>0.15</c:v>
                </c:pt>
                <c:pt idx="2">
                  <c:v>0.22</c:v>
                </c:pt>
                <c:pt idx="3">
                  <c:v>0.17</c:v>
                </c:pt>
                <c:pt idx="4">
                  <c:v>0.16</c:v>
                </c:pt>
                <c:pt idx="5">
                  <c:v>0.13</c:v>
                </c:pt>
                <c:pt idx="6">
                  <c:v>0.09</c:v>
                </c:pt>
              </c:numCache>
            </c:numRef>
          </c:val>
        </c:ser>
        <c:ser>
          <c:idx val="1"/>
          <c:order val="1"/>
          <c:tx>
            <c:strRef>
              <c:f>Sheet1!$C$1</c:f>
              <c:strCache>
                <c:ptCount val="1"/>
                <c:pt idx="0">
                  <c:v>A little skilled</c:v>
                </c:pt>
              </c:strCache>
            </c:strRef>
          </c:tx>
          <c:invertIfNegative val="0"/>
          <c:cat>
            <c:strRef>
              <c:f>Sheet1!$A$2:$A$8</c:f>
              <c:strCache>
                <c:ptCount val="7"/>
                <c:pt idx="0">
                  <c:v>Asking a question that can be answered by collecting data.</c:v>
                </c:pt>
                <c:pt idx="1">
                  <c:v>Developing testable hypotheses.</c:v>
                </c:pt>
                <c:pt idx="2">
                  <c:v>Designing a scientific procedure to answer a question.</c:v>
                </c:pt>
                <c:pt idx="3">
                  <c:v>Creating graphs that help me and others understand my data.</c:v>
                </c:pt>
                <c:pt idx="4">
                  <c:v>creating a display to communicate my data and observations.</c:v>
                </c:pt>
                <c:pt idx="5">
                  <c:v>Analyzing the results of a scientific investigation.</c:v>
                </c:pt>
                <c:pt idx="6">
                  <c:v>Using the results of my investigation to answer the question that I asked.</c:v>
                </c:pt>
              </c:strCache>
            </c:strRef>
          </c:cat>
          <c:val>
            <c:numRef>
              <c:f>Sheet1!$C$2:$C$8</c:f>
              <c:numCache>
                <c:formatCode>0%</c:formatCode>
                <c:ptCount val="7"/>
                <c:pt idx="0">
                  <c:v>0.39</c:v>
                </c:pt>
                <c:pt idx="1">
                  <c:v>0.4</c:v>
                </c:pt>
                <c:pt idx="2">
                  <c:v>0.45</c:v>
                </c:pt>
                <c:pt idx="3">
                  <c:v>0.33</c:v>
                </c:pt>
                <c:pt idx="4">
                  <c:v>0.39</c:v>
                </c:pt>
                <c:pt idx="5">
                  <c:v>0.47</c:v>
                </c:pt>
                <c:pt idx="6">
                  <c:v>0.38</c:v>
                </c:pt>
              </c:numCache>
            </c:numRef>
          </c:val>
        </c:ser>
        <c:ser>
          <c:idx val="2"/>
          <c:order val="2"/>
          <c:tx>
            <c:strRef>
              <c:f>Sheet1!$D$1</c:f>
              <c:strCache>
                <c:ptCount val="1"/>
                <c:pt idx="0">
                  <c:v>Moderately skilled</c:v>
                </c:pt>
              </c:strCache>
            </c:strRef>
          </c:tx>
          <c:invertIfNegative val="0"/>
          <c:cat>
            <c:strRef>
              <c:f>Sheet1!$A$2:$A$8</c:f>
              <c:strCache>
                <c:ptCount val="7"/>
                <c:pt idx="0">
                  <c:v>Asking a question that can be answered by collecting data.</c:v>
                </c:pt>
                <c:pt idx="1">
                  <c:v>Developing testable hypotheses.</c:v>
                </c:pt>
                <c:pt idx="2">
                  <c:v>Designing a scientific procedure to answer a question.</c:v>
                </c:pt>
                <c:pt idx="3">
                  <c:v>Creating graphs that help me and others understand my data.</c:v>
                </c:pt>
                <c:pt idx="4">
                  <c:v>creating a display to communicate my data and observations.</c:v>
                </c:pt>
                <c:pt idx="5">
                  <c:v>Analyzing the results of a scientific investigation.</c:v>
                </c:pt>
                <c:pt idx="6">
                  <c:v>Using the results of my investigation to answer the question that I asked.</c:v>
                </c:pt>
              </c:strCache>
            </c:strRef>
          </c:cat>
          <c:val>
            <c:numRef>
              <c:f>Sheet1!$D$2:$D$8</c:f>
              <c:numCache>
                <c:formatCode>0%</c:formatCode>
                <c:ptCount val="7"/>
                <c:pt idx="0">
                  <c:v>0.36</c:v>
                </c:pt>
                <c:pt idx="1">
                  <c:v>0.3</c:v>
                </c:pt>
                <c:pt idx="2">
                  <c:v>0.24</c:v>
                </c:pt>
                <c:pt idx="3">
                  <c:v>0.28999999999999998</c:v>
                </c:pt>
                <c:pt idx="4">
                  <c:v>0.3</c:v>
                </c:pt>
                <c:pt idx="5">
                  <c:v>0.28000000000000003</c:v>
                </c:pt>
                <c:pt idx="6">
                  <c:v>0.33</c:v>
                </c:pt>
              </c:numCache>
            </c:numRef>
          </c:val>
        </c:ser>
        <c:ser>
          <c:idx val="3"/>
          <c:order val="3"/>
          <c:tx>
            <c:strRef>
              <c:f>Sheet1!$E$1</c:f>
              <c:strCache>
                <c:ptCount val="1"/>
                <c:pt idx="0">
                  <c:v>Very skilled</c:v>
                </c:pt>
              </c:strCache>
            </c:strRef>
          </c:tx>
          <c:invertIfNegative val="0"/>
          <c:cat>
            <c:strRef>
              <c:f>Sheet1!$A$2:$A$8</c:f>
              <c:strCache>
                <c:ptCount val="7"/>
                <c:pt idx="0">
                  <c:v>Asking a question that can be answered by collecting data.</c:v>
                </c:pt>
                <c:pt idx="1">
                  <c:v>Developing testable hypotheses.</c:v>
                </c:pt>
                <c:pt idx="2">
                  <c:v>Designing a scientific procedure to answer a question.</c:v>
                </c:pt>
                <c:pt idx="3">
                  <c:v>Creating graphs that help me and others understand my data.</c:v>
                </c:pt>
                <c:pt idx="4">
                  <c:v>creating a display to communicate my data and observations.</c:v>
                </c:pt>
                <c:pt idx="5">
                  <c:v>Analyzing the results of a scientific investigation.</c:v>
                </c:pt>
                <c:pt idx="6">
                  <c:v>Using the results of my investigation to answer the question that I asked.</c:v>
                </c:pt>
              </c:strCache>
            </c:strRef>
          </c:cat>
          <c:val>
            <c:numRef>
              <c:f>Sheet1!$E$2:$E$8</c:f>
              <c:numCache>
                <c:formatCode>0%</c:formatCode>
                <c:ptCount val="7"/>
                <c:pt idx="0">
                  <c:v>0.12</c:v>
                </c:pt>
                <c:pt idx="1">
                  <c:v>0.14000000000000001</c:v>
                </c:pt>
                <c:pt idx="2">
                  <c:v>0.09</c:v>
                </c:pt>
                <c:pt idx="3">
                  <c:v>0.21</c:v>
                </c:pt>
                <c:pt idx="4">
                  <c:v>0.15</c:v>
                </c:pt>
                <c:pt idx="5">
                  <c:v>0.12</c:v>
                </c:pt>
                <c:pt idx="6">
                  <c:v>0.2</c:v>
                </c:pt>
              </c:numCache>
            </c:numRef>
          </c:val>
        </c:ser>
        <c:dLbls>
          <c:showLegendKey val="0"/>
          <c:showVal val="0"/>
          <c:showCatName val="0"/>
          <c:showSerName val="0"/>
          <c:showPercent val="0"/>
          <c:showBubbleSize val="0"/>
        </c:dLbls>
        <c:gapWidth val="150"/>
        <c:axId val="57039104"/>
        <c:axId val="57044992"/>
      </c:barChart>
      <c:catAx>
        <c:axId val="57039104"/>
        <c:scaling>
          <c:orientation val="minMax"/>
        </c:scaling>
        <c:delete val="0"/>
        <c:axPos val="l"/>
        <c:majorTickMark val="out"/>
        <c:minorTickMark val="none"/>
        <c:tickLblPos val="nextTo"/>
        <c:txPr>
          <a:bodyPr anchor="ctr" anchorCtr="0"/>
          <a:lstStyle/>
          <a:p>
            <a:pPr>
              <a:defRPr sz="1200"/>
            </a:pPr>
            <a:endParaRPr lang="en-US"/>
          </a:p>
        </c:txPr>
        <c:crossAx val="57044992"/>
        <c:crosses val="autoZero"/>
        <c:auto val="1"/>
        <c:lblAlgn val="r"/>
        <c:lblOffset val="100"/>
        <c:noMultiLvlLbl val="0"/>
      </c:catAx>
      <c:valAx>
        <c:axId val="57044992"/>
        <c:scaling>
          <c:orientation val="minMax"/>
        </c:scaling>
        <c:delete val="0"/>
        <c:axPos val="b"/>
        <c:majorGridlines>
          <c:spPr>
            <a:ln>
              <a:solidFill>
                <a:schemeClr val="bg1">
                  <a:lumMod val="85000"/>
                </a:schemeClr>
              </a:solidFill>
            </a:ln>
          </c:spPr>
        </c:majorGridlines>
        <c:numFmt formatCode="0%" sourceLinked="1"/>
        <c:majorTickMark val="out"/>
        <c:minorTickMark val="none"/>
        <c:tickLblPos val="nextTo"/>
        <c:crossAx val="57039104"/>
        <c:crosses val="autoZero"/>
        <c:crossBetween val="between"/>
      </c:valAx>
      <c:spPr>
        <a:noFill/>
      </c:spPr>
    </c:plotArea>
    <c:legend>
      <c:legendPos val="b"/>
      <c:layout/>
      <c:overlay val="0"/>
      <c:txPr>
        <a:bodyPr/>
        <a:lstStyle/>
        <a:p>
          <a:pPr>
            <a:defRPr sz="1600"/>
          </a:pPr>
          <a:endParaRPr lang="en-US"/>
        </a:p>
      </c:txPr>
    </c:legend>
    <c:plotVisOnly val="1"/>
    <c:dispBlanksAs val="gap"/>
    <c:showDLblsOverMax val="0"/>
  </c:chart>
  <c:spPr>
    <a:noFill/>
    <a:ln w="57150">
      <a:solidFill>
        <a:schemeClr val="bg1">
          <a:lumMod val="50000"/>
        </a:schemeClr>
      </a:solidFill>
    </a:ln>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8440" cy="735489"/>
          </a:xfrm>
          <a:prstGeom prst="rect">
            <a:avLst/>
          </a:prstGeom>
        </p:spPr>
        <p:txBody>
          <a:bodyPr vert="horz" wrap="square" lIns="136611" tIns="68306" rIns="136611" bIns="68306" numCol="1" anchor="t" anchorCtr="0" compatLnSpc="1">
            <a:prstTxWarp prst="textNoShape">
              <a:avLst/>
            </a:prstTxWarp>
          </a:bodyPr>
          <a:lstStyle>
            <a:lvl1pPr>
              <a:defRPr sz="1800">
                <a:latin typeface="Calibri" charset="0"/>
              </a:defRPr>
            </a:lvl1pPr>
          </a:lstStyle>
          <a:p>
            <a:endParaRPr lang="en-US"/>
          </a:p>
        </p:txBody>
      </p:sp>
      <p:sp>
        <p:nvSpPr>
          <p:cNvPr id="3" name="Date Placeholder 2"/>
          <p:cNvSpPr>
            <a:spLocks noGrp="1"/>
          </p:cNvSpPr>
          <p:nvPr>
            <p:ph type="dt" idx="1"/>
          </p:nvPr>
        </p:nvSpPr>
        <p:spPr>
          <a:xfrm>
            <a:off x="5265809" y="0"/>
            <a:ext cx="4028440" cy="735489"/>
          </a:xfrm>
          <a:prstGeom prst="rect">
            <a:avLst/>
          </a:prstGeom>
        </p:spPr>
        <p:txBody>
          <a:bodyPr vert="horz" wrap="square" lIns="136611" tIns="68306" rIns="136611" bIns="68306" numCol="1" anchor="t" anchorCtr="0" compatLnSpc="1">
            <a:prstTxWarp prst="textNoShape">
              <a:avLst/>
            </a:prstTxWarp>
          </a:bodyPr>
          <a:lstStyle>
            <a:lvl1pPr algn="r">
              <a:defRPr sz="1800">
                <a:latin typeface="Calibri" charset="0"/>
              </a:defRPr>
            </a:lvl1pPr>
          </a:lstStyle>
          <a:p>
            <a:fld id="{BC676B09-105D-4080-9EC4-0BEBF0DFAEFD}" type="datetime1">
              <a:rPr lang="en-US"/>
              <a:pPr/>
              <a:t>8/14/2014</a:t>
            </a:fld>
            <a:endParaRPr lang="en-US"/>
          </a:p>
        </p:txBody>
      </p:sp>
      <p:sp>
        <p:nvSpPr>
          <p:cNvPr id="4" name="Slide Image Placeholder 3"/>
          <p:cNvSpPr>
            <a:spLocks noGrp="1" noRot="1" noChangeAspect="1"/>
          </p:cNvSpPr>
          <p:nvPr>
            <p:ph type="sldImg" idx="2"/>
          </p:nvPr>
        </p:nvSpPr>
        <p:spPr>
          <a:xfrm>
            <a:off x="971550" y="1103313"/>
            <a:ext cx="7353300" cy="5514975"/>
          </a:xfrm>
          <a:prstGeom prst="rect">
            <a:avLst/>
          </a:prstGeom>
          <a:noFill/>
          <a:ln w="12700">
            <a:solidFill>
              <a:prstClr val="black"/>
            </a:solidFill>
          </a:ln>
        </p:spPr>
        <p:txBody>
          <a:bodyPr vert="horz" wrap="square" lIns="136611" tIns="68306" rIns="136611" bIns="68306" numCol="1" anchor="ctr" anchorCtr="0" compatLnSpc="1">
            <a:prstTxWarp prst="textNoShape">
              <a:avLst/>
            </a:prstTxWarp>
          </a:bodyPr>
          <a:lstStyle/>
          <a:p>
            <a:pPr lvl="0"/>
            <a:endParaRPr lang="en-US" smtClean="0"/>
          </a:p>
        </p:txBody>
      </p:sp>
      <p:sp>
        <p:nvSpPr>
          <p:cNvPr id="5" name="Notes Placeholder 4"/>
          <p:cNvSpPr>
            <a:spLocks noGrp="1"/>
          </p:cNvSpPr>
          <p:nvPr>
            <p:ph type="body" sz="quarter" idx="3"/>
          </p:nvPr>
        </p:nvSpPr>
        <p:spPr>
          <a:xfrm>
            <a:off x="929640" y="6987143"/>
            <a:ext cx="7437120" cy="6619399"/>
          </a:xfrm>
          <a:prstGeom prst="rect">
            <a:avLst/>
          </a:prstGeom>
        </p:spPr>
        <p:txBody>
          <a:bodyPr vert="horz" wrap="square" lIns="136611" tIns="68306" rIns="136611" bIns="68306"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Footer Placeholder 5"/>
          <p:cNvSpPr>
            <a:spLocks noGrp="1"/>
          </p:cNvSpPr>
          <p:nvPr>
            <p:ph type="ftr" sz="quarter" idx="4"/>
          </p:nvPr>
        </p:nvSpPr>
        <p:spPr>
          <a:xfrm>
            <a:off x="1" y="13971733"/>
            <a:ext cx="4028440" cy="735489"/>
          </a:xfrm>
          <a:prstGeom prst="rect">
            <a:avLst/>
          </a:prstGeom>
        </p:spPr>
        <p:txBody>
          <a:bodyPr vert="horz" wrap="square" lIns="136611" tIns="68306" rIns="136611" bIns="68306" numCol="1" anchor="b" anchorCtr="0" compatLnSpc="1">
            <a:prstTxWarp prst="textNoShape">
              <a:avLst/>
            </a:prstTxWarp>
          </a:bodyPr>
          <a:lstStyle>
            <a:lvl1pPr>
              <a:defRPr sz="1800">
                <a:latin typeface="Calibri" charset="0"/>
              </a:defRPr>
            </a:lvl1pPr>
          </a:lstStyle>
          <a:p>
            <a:endParaRPr lang="en-US"/>
          </a:p>
        </p:txBody>
      </p:sp>
      <p:sp>
        <p:nvSpPr>
          <p:cNvPr id="7" name="Slide Number Placeholder 6"/>
          <p:cNvSpPr>
            <a:spLocks noGrp="1"/>
          </p:cNvSpPr>
          <p:nvPr>
            <p:ph type="sldNum" sz="quarter" idx="5"/>
          </p:nvPr>
        </p:nvSpPr>
        <p:spPr>
          <a:xfrm>
            <a:off x="5265809" y="13971733"/>
            <a:ext cx="4028440" cy="735489"/>
          </a:xfrm>
          <a:prstGeom prst="rect">
            <a:avLst/>
          </a:prstGeom>
        </p:spPr>
        <p:txBody>
          <a:bodyPr vert="horz" wrap="square" lIns="136611" tIns="68306" rIns="136611" bIns="68306" numCol="1" anchor="b" anchorCtr="0" compatLnSpc="1">
            <a:prstTxWarp prst="textNoShape">
              <a:avLst/>
            </a:prstTxWarp>
          </a:bodyPr>
          <a:lstStyle>
            <a:lvl1pPr algn="r">
              <a:defRPr sz="1800">
                <a:latin typeface="Calibri" charset="0"/>
              </a:defRPr>
            </a:lvl1pPr>
          </a:lstStyle>
          <a:p>
            <a:fld id="{63115D94-2516-4BE4-AC24-265CC95CD3A8}" type="slidenum">
              <a:rPr lang="en-US"/>
              <a:pPr/>
              <a:t>‹#›</a:t>
            </a:fld>
            <a:endParaRPr lang="en-US"/>
          </a:p>
        </p:txBody>
      </p:sp>
    </p:spTree>
    <p:extLst>
      <p:ext uri="{BB962C8B-B14F-4D97-AF65-F5344CB8AC3E}">
        <p14:creationId xmlns:p14="http://schemas.microsoft.com/office/powerpoint/2010/main" val="3235304157"/>
      </p:ext>
    </p:extLst>
  </p:cSld>
  <p:clrMap bg1="lt1" tx1="dk1" bg2="lt2" tx2="dk2" accent1="accent1" accent2="accent2" accent3="accent3" accent4="accent4" accent5="accent5" accent6="accent6" hlink="hlink" folHlink="folHlink"/>
  <p:notesStyle>
    <a:lvl1pPr algn="l" defTabSz="1566863" rtl="0" eaLnBrk="0" fontAlgn="base" hangingPunct="0">
      <a:spcBef>
        <a:spcPct val="30000"/>
      </a:spcBef>
      <a:spcAft>
        <a:spcPct val="0"/>
      </a:spcAft>
      <a:defRPr sz="4100" kern="1200">
        <a:solidFill>
          <a:schemeClr val="tx1"/>
        </a:solidFill>
        <a:latin typeface="+mn-lt"/>
        <a:ea typeface="ＭＳ Ｐゴシック" charset="-128"/>
        <a:cs typeface="ＭＳ Ｐゴシック" charset="-128"/>
      </a:defRPr>
    </a:lvl1pPr>
    <a:lvl2pPr marL="1566863" algn="l" defTabSz="1566863" rtl="0" eaLnBrk="0" fontAlgn="base" hangingPunct="0">
      <a:spcBef>
        <a:spcPct val="30000"/>
      </a:spcBef>
      <a:spcAft>
        <a:spcPct val="0"/>
      </a:spcAft>
      <a:defRPr sz="4100" kern="1200">
        <a:solidFill>
          <a:schemeClr val="tx1"/>
        </a:solidFill>
        <a:latin typeface="+mn-lt"/>
        <a:ea typeface="ＭＳ Ｐゴシック" charset="-128"/>
        <a:cs typeface="+mn-cs"/>
      </a:defRPr>
    </a:lvl2pPr>
    <a:lvl3pPr marL="3133725" algn="l" defTabSz="1566863" rtl="0" eaLnBrk="0" fontAlgn="base" hangingPunct="0">
      <a:spcBef>
        <a:spcPct val="30000"/>
      </a:spcBef>
      <a:spcAft>
        <a:spcPct val="0"/>
      </a:spcAft>
      <a:defRPr sz="4100" kern="1200">
        <a:solidFill>
          <a:schemeClr val="tx1"/>
        </a:solidFill>
        <a:latin typeface="+mn-lt"/>
        <a:ea typeface="ＭＳ Ｐゴシック" charset="-128"/>
        <a:cs typeface="+mn-cs"/>
      </a:defRPr>
    </a:lvl3pPr>
    <a:lvl4pPr marL="4702175" algn="l" defTabSz="1566863" rtl="0" eaLnBrk="0" fontAlgn="base" hangingPunct="0">
      <a:spcBef>
        <a:spcPct val="30000"/>
      </a:spcBef>
      <a:spcAft>
        <a:spcPct val="0"/>
      </a:spcAft>
      <a:defRPr sz="4100" kern="1200">
        <a:solidFill>
          <a:schemeClr val="tx1"/>
        </a:solidFill>
        <a:latin typeface="+mn-lt"/>
        <a:ea typeface="ＭＳ Ｐゴシック" charset="-128"/>
        <a:cs typeface="+mn-cs"/>
      </a:defRPr>
    </a:lvl4pPr>
    <a:lvl5pPr marL="6269038" algn="l" defTabSz="1566863" rtl="0" eaLnBrk="0" fontAlgn="base" hangingPunct="0">
      <a:spcBef>
        <a:spcPct val="30000"/>
      </a:spcBef>
      <a:spcAft>
        <a:spcPct val="0"/>
      </a:spcAft>
      <a:defRPr sz="4100" kern="1200">
        <a:solidFill>
          <a:schemeClr val="tx1"/>
        </a:solidFill>
        <a:latin typeface="+mn-lt"/>
        <a:ea typeface="ＭＳ Ｐゴシック" charset="-128"/>
        <a:cs typeface="+mn-cs"/>
      </a:defRPr>
    </a:lvl5pPr>
    <a:lvl6pPr marL="7837551" algn="l" defTabSz="1567510" rtl="0" eaLnBrk="1" latinLnBrk="0" hangingPunct="1">
      <a:defRPr sz="4100" kern="1200">
        <a:solidFill>
          <a:schemeClr val="tx1"/>
        </a:solidFill>
        <a:latin typeface="+mn-lt"/>
        <a:ea typeface="+mn-ea"/>
        <a:cs typeface="+mn-cs"/>
      </a:defRPr>
    </a:lvl6pPr>
    <a:lvl7pPr marL="9405061" algn="l" defTabSz="1567510" rtl="0" eaLnBrk="1" latinLnBrk="0" hangingPunct="1">
      <a:defRPr sz="4100" kern="1200">
        <a:solidFill>
          <a:schemeClr val="tx1"/>
        </a:solidFill>
        <a:latin typeface="+mn-lt"/>
        <a:ea typeface="+mn-ea"/>
        <a:cs typeface="+mn-cs"/>
      </a:defRPr>
    </a:lvl7pPr>
    <a:lvl8pPr marL="10972571" algn="l" defTabSz="1567510" rtl="0" eaLnBrk="1" latinLnBrk="0" hangingPunct="1">
      <a:defRPr sz="4100" kern="1200">
        <a:solidFill>
          <a:schemeClr val="tx1"/>
        </a:solidFill>
        <a:latin typeface="+mn-lt"/>
        <a:ea typeface="+mn-ea"/>
        <a:cs typeface="+mn-cs"/>
      </a:defRPr>
    </a:lvl8pPr>
    <a:lvl9pPr marL="12540082" algn="l" defTabSz="1567510" rtl="0" eaLnBrk="1" latinLnBrk="0" hangingPunct="1">
      <a:defRPr sz="4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p:cNvSpPr>
          <p:nvPr>
            <p:ph type="sldImg"/>
          </p:nvPr>
        </p:nvSpPr>
        <p:spPr bwMode="auto">
          <a:xfrm>
            <a:off x="971550" y="1103313"/>
            <a:ext cx="7353300" cy="5514975"/>
          </a:xfrm>
          <a:noFill/>
          <a:ln>
            <a:solidFill>
              <a:srgbClr val="000000"/>
            </a:solidFill>
            <a:miter lim="800000"/>
            <a:headEnd/>
            <a:tailEnd/>
          </a:ln>
        </p:spPr>
      </p:sp>
      <p:sp>
        <p:nvSpPr>
          <p:cNvPr id="15363" name="Notes Placeholder 2"/>
          <p:cNvSpPr>
            <a:spLocks noGrp="1"/>
          </p:cNvSpPr>
          <p:nvPr>
            <p:ph type="body" idx="1"/>
          </p:nvPr>
        </p:nvSpPr>
        <p:spPr bwMode="auto">
          <a:noFill/>
        </p:spPr>
        <p:txBody>
          <a:bodyPr/>
          <a:lstStyle/>
          <a:p>
            <a:pPr eaLnBrk="1" hangingPunct="1">
              <a:spcBef>
                <a:spcPct val="0"/>
              </a:spcBef>
            </a:pPr>
            <a:endParaRPr lang="en-US" dirty="0" smtClean="0"/>
          </a:p>
        </p:txBody>
      </p:sp>
      <p:sp>
        <p:nvSpPr>
          <p:cNvPr id="15364" name="Slide Number Placeholder 3"/>
          <p:cNvSpPr>
            <a:spLocks noGrp="1"/>
          </p:cNvSpPr>
          <p:nvPr>
            <p:ph type="sldNum" sz="quarter" idx="5"/>
          </p:nvPr>
        </p:nvSpPr>
        <p:spPr bwMode="auto">
          <a:ln>
            <a:miter lim="800000"/>
            <a:headEnd/>
            <a:tailEnd/>
          </a:ln>
        </p:spPr>
        <p:txBody>
          <a:bodyPr/>
          <a:lstStyle/>
          <a:p>
            <a:fld id="{3E3B17FE-499F-4194-9F57-C2E9A213DDE6}" type="slidenum">
              <a:rPr lang="en-US"/>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8521702"/>
            <a:ext cx="31089600" cy="5880100"/>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6400" y="15544800"/>
            <a:ext cx="25603200" cy="7010400"/>
          </a:xfrm>
        </p:spPr>
        <p:txBody>
          <a:bodyPr/>
          <a:lstStyle>
            <a:lvl1pPr marL="0" indent="0" algn="ctr">
              <a:buNone/>
              <a:defRPr>
                <a:solidFill>
                  <a:schemeClr val="tx1">
                    <a:tint val="75000"/>
                  </a:schemeClr>
                </a:solidFill>
              </a:defRPr>
            </a:lvl1pPr>
            <a:lvl2pPr marL="1567510" indent="0" algn="ctr">
              <a:buNone/>
              <a:defRPr>
                <a:solidFill>
                  <a:schemeClr val="tx1">
                    <a:tint val="75000"/>
                  </a:schemeClr>
                </a:solidFill>
              </a:defRPr>
            </a:lvl2pPr>
            <a:lvl3pPr marL="3135020" indent="0" algn="ctr">
              <a:buNone/>
              <a:defRPr>
                <a:solidFill>
                  <a:schemeClr val="tx1">
                    <a:tint val="75000"/>
                  </a:schemeClr>
                </a:solidFill>
              </a:defRPr>
            </a:lvl3pPr>
            <a:lvl4pPr marL="4702531" indent="0" algn="ctr">
              <a:buNone/>
              <a:defRPr>
                <a:solidFill>
                  <a:schemeClr val="tx1">
                    <a:tint val="75000"/>
                  </a:schemeClr>
                </a:solidFill>
              </a:defRPr>
            </a:lvl4pPr>
            <a:lvl5pPr marL="6270041" indent="0" algn="ctr">
              <a:buNone/>
              <a:defRPr>
                <a:solidFill>
                  <a:schemeClr val="tx1">
                    <a:tint val="75000"/>
                  </a:schemeClr>
                </a:solidFill>
              </a:defRPr>
            </a:lvl5pPr>
            <a:lvl6pPr marL="7837551" indent="0" algn="ctr">
              <a:buNone/>
              <a:defRPr>
                <a:solidFill>
                  <a:schemeClr val="tx1">
                    <a:tint val="75000"/>
                  </a:schemeClr>
                </a:solidFill>
              </a:defRPr>
            </a:lvl6pPr>
            <a:lvl7pPr marL="9405061" indent="0" algn="ctr">
              <a:buNone/>
              <a:defRPr>
                <a:solidFill>
                  <a:schemeClr val="tx1">
                    <a:tint val="75000"/>
                  </a:schemeClr>
                </a:solidFill>
              </a:defRPr>
            </a:lvl7pPr>
            <a:lvl8pPr marL="10972571" indent="0" algn="ctr">
              <a:buNone/>
              <a:defRPr>
                <a:solidFill>
                  <a:schemeClr val="tx1">
                    <a:tint val="75000"/>
                  </a:schemeClr>
                </a:solidFill>
              </a:defRPr>
            </a:lvl8pPr>
            <a:lvl9pPr marL="1254008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79B28551-5118-408B-8D8F-86D10C0A4C86}" type="datetime1">
              <a:rPr lang="en-US"/>
              <a:pPr/>
              <a:t>8/14/2014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77991BD-8048-431F-A658-5648ABD94503}"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2ACE239-B9A4-47B5-A14C-9EE6E6D90C84}" type="datetime1">
              <a:rPr lang="en-US"/>
              <a:pPr/>
              <a:t>8/14/2014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8B34471-2C78-42AF-B79D-F054D351BB1E}"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46054" y="5270500"/>
            <a:ext cx="19748500" cy="11235055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87852" y="5270500"/>
            <a:ext cx="58648600" cy="11235055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072725C-2C01-4EC4-813D-4EA84229626D}" type="datetime1">
              <a:rPr lang="en-US"/>
              <a:pPr/>
              <a:t>8/14/2014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728D792-E538-4212-865A-3C0F53B0516B}"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05CDF12-0B36-4876-A5E0-DCB380A82FC3}" type="datetime1">
              <a:rPr lang="en-US"/>
              <a:pPr/>
              <a:t>8/14/2014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CB8C212-B61C-4327-9021-1AFE4B4861DC}"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2" y="17627602"/>
            <a:ext cx="31089600" cy="5448300"/>
          </a:xfrm>
        </p:spPr>
        <p:txBody>
          <a:bodyPr anchor="t"/>
          <a:lstStyle>
            <a:lvl1pPr algn="l">
              <a:defRPr sz="13700" b="1" cap="all"/>
            </a:lvl1pPr>
          </a:lstStyle>
          <a:p>
            <a:r>
              <a:rPr lang="en-US" smtClean="0"/>
              <a:t>Click to edit Master title style</a:t>
            </a:r>
            <a:endParaRPr lang="en-US"/>
          </a:p>
        </p:txBody>
      </p:sp>
      <p:sp>
        <p:nvSpPr>
          <p:cNvPr id="3" name="Text Placeholder 2"/>
          <p:cNvSpPr>
            <a:spLocks noGrp="1"/>
          </p:cNvSpPr>
          <p:nvPr>
            <p:ph type="body" idx="1"/>
          </p:nvPr>
        </p:nvSpPr>
        <p:spPr>
          <a:xfrm>
            <a:off x="2889252" y="11626854"/>
            <a:ext cx="31089600" cy="6000749"/>
          </a:xfrm>
        </p:spPr>
        <p:txBody>
          <a:bodyPr anchor="b"/>
          <a:lstStyle>
            <a:lvl1pPr marL="0" indent="0">
              <a:buNone/>
              <a:defRPr sz="6900">
                <a:solidFill>
                  <a:schemeClr val="tx1">
                    <a:tint val="75000"/>
                  </a:schemeClr>
                </a:solidFill>
              </a:defRPr>
            </a:lvl1pPr>
            <a:lvl2pPr marL="1567510" indent="0">
              <a:buNone/>
              <a:defRPr sz="6200">
                <a:solidFill>
                  <a:schemeClr val="tx1">
                    <a:tint val="75000"/>
                  </a:schemeClr>
                </a:solidFill>
              </a:defRPr>
            </a:lvl2pPr>
            <a:lvl3pPr marL="3135020" indent="0">
              <a:buNone/>
              <a:defRPr sz="5500">
                <a:solidFill>
                  <a:schemeClr val="tx1">
                    <a:tint val="75000"/>
                  </a:schemeClr>
                </a:solidFill>
              </a:defRPr>
            </a:lvl3pPr>
            <a:lvl4pPr marL="4702531" indent="0">
              <a:buNone/>
              <a:defRPr sz="4800">
                <a:solidFill>
                  <a:schemeClr val="tx1">
                    <a:tint val="75000"/>
                  </a:schemeClr>
                </a:solidFill>
              </a:defRPr>
            </a:lvl4pPr>
            <a:lvl5pPr marL="6270041" indent="0">
              <a:buNone/>
              <a:defRPr sz="4800">
                <a:solidFill>
                  <a:schemeClr val="tx1">
                    <a:tint val="75000"/>
                  </a:schemeClr>
                </a:solidFill>
              </a:defRPr>
            </a:lvl5pPr>
            <a:lvl6pPr marL="7837551" indent="0">
              <a:buNone/>
              <a:defRPr sz="4800">
                <a:solidFill>
                  <a:schemeClr val="tx1">
                    <a:tint val="75000"/>
                  </a:schemeClr>
                </a:solidFill>
              </a:defRPr>
            </a:lvl6pPr>
            <a:lvl7pPr marL="9405061" indent="0">
              <a:buNone/>
              <a:defRPr sz="4800">
                <a:solidFill>
                  <a:schemeClr val="tx1">
                    <a:tint val="75000"/>
                  </a:schemeClr>
                </a:solidFill>
              </a:defRPr>
            </a:lvl7pPr>
            <a:lvl8pPr marL="10972571" indent="0">
              <a:buNone/>
              <a:defRPr sz="4800">
                <a:solidFill>
                  <a:schemeClr val="tx1">
                    <a:tint val="75000"/>
                  </a:schemeClr>
                </a:solidFill>
              </a:defRPr>
            </a:lvl8pPr>
            <a:lvl9pPr marL="12540082" indent="0">
              <a:buNone/>
              <a:defRPr sz="4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D20240DE-8973-4634-8292-98947DA79AFD}" type="datetime1">
              <a:rPr lang="en-US"/>
              <a:pPr/>
              <a:t>8/14/2014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F663AD3-E62A-416E-B924-2E53BF49EA6A}"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87855" y="30721300"/>
            <a:ext cx="39198548" cy="86899752"/>
          </a:xfrm>
        </p:spPr>
        <p:txBody>
          <a:bodyPr/>
          <a:lstStyle>
            <a:lvl1pPr>
              <a:defRPr sz="9600"/>
            </a:lvl1pPr>
            <a:lvl2pPr>
              <a:defRPr sz="8200"/>
            </a:lvl2pPr>
            <a:lvl3pPr>
              <a:defRPr sz="6900"/>
            </a:lvl3pPr>
            <a:lvl4pPr>
              <a:defRPr sz="6200"/>
            </a:lvl4pPr>
            <a:lvl5pPr>
              <a:defRPr sz="6200"/>
            </a:lvl5pPr>
            <a:lvl6pPr>
              <a:defRPr sz="6200"/>
            </a:lvl6pPr>
            <a:lvl7pPr>
              <a:defRPr sz="6200"/>
            </a:lvl7pPr>
            <a:lvl8pPr>
              <a:defRPr sz="6200"/>
            </a:lvl8pPr>
            <a:lvl9pPr>
              <a:defRPr sz="6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196001" y="30721300"/>
            <a:ext cx="39198552" cy="86899752"/>
          </a:xfrm>
        </p:spPr>
        <p:txBody>
          <a:bodyPr/>
          <a:lstStyle>
            <a:lvl1pPr>
              <a:defRPr sz="9600"/>
            </a:lvl1pPr>
            <a:lvl2pPr>
              <a:defRPr sz="8200"/>
            </a:lvl2pPr>
            <a:lvl3pPr>
              <a:defRPr sz="6900"/>
            </a:lvl3pPr>
            <a:lvl4pPr>
              <a:defRPr sz="6200"/>
            </a:lvl4pPr>
            <a:lvl5pPr>
              <a:defRPr sz="6200"/>
            </a:lvl5pPr>
            <a:lvl6pPr>
              <a:defRPr sz="6200"/>
            </a:lvl6pPr>
            <a:lvl7pPr>
              <a:defRPr sz="6200"/>
            </a:lvl7pPr>
            <a:lvl8pPr>
              <a:defRPr sz="6200"/>
            </a:lvl8pPr>
            <a:lvl9pPr>
              <a:defRPr sz="6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7A3D7D78-60F7-41F7-B5D3-81D0639E1C78}" type="datetime1">
              <a:rPr lang="en-US"/>
              <a:pPr/>
              <a:t>8/14/2014</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9F03944E-CA20-40C4-8754-E2FA3A1ECC1A}"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800" y="1098552"/>
            <a:ext cx="32918400" cy="4572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28801" y="6140452"/>
            <a:ext cx="16160752" cy="2559048"/>
          </a:xfrm>
        </p:spPr>
        <p:txBody>
          <a:bodyPr anchor="b"/>
          <a:lstStyle>
            <a:lvl1pPr marL="0" indent="0">
              <a:buNone/>
              <a:defRPr sz="8200" b="1"/>
            </a:lvl1pPr>
            <a:lvl2pPr marL="1567510" indent="0">
              <a:buNone/>
              <a:defRPr sz="6900" b="1"/>
            </a:lvl2pPr>
            <a:lvl3pPr marL="3135020" indent="0">
              <a:buNone/>
              <a:defRPr sz="6200" b="1"/>
            </a:lvl3pPr>
            <a:lvl4pPr marL="4702531" indent="0">
              <a:buNone/>
              <a:defRPr sz="5500" b="1"/>
            </a:lvl4pPr>
            <a:lvl5pPr marL="6270041" indent="0">
              <a:buNone/>
              <a:defRPr sz="5500" b="1"/>
            </a:lvl5pPr>
            <a:lvl6pPr marL="7837551" indent="0">
              <a:buNone/>
              <a:defRPr sz="5500" b="1"/>
            </a:lvl6pPr>
            <a:lvl7pPr marL="9405061" indent="0">
              <a:buNone/>
              <a:defRPr sz="5500" b="1"/>
            </a:lvl7pPr>
            <a:lvl8pPr marL="10972571" indent="0">
              <a:buNone/>
              <a:defRPr sz="5500" b="1"/>
            </a:lvl8pPr>
            <a:lvl9pPr marL="12540082" indent="0">
              <a:buNone/>
              <a:defRPr sz="5500" b="1"/>
            </a:lvl9pPr>
          </a:lstStyle>
          <a:p>
            <a:pPr lvl="0"/>
            <a:r>
              <a:rPr lang="en-US" smtClean="0"/>
              <a:t>Click to edit Master text styles</a:t>
            </a:r>
          </a:p>
        </p:txBody>
      </p:sp>
      <p:sp>
        <p:nvSpPr>
          <p:cNvPr id="4" name="Content Placeholder 3"/>
          <p:cNvSpPr>
            <a:spLocks noGrp="1"/>
          </p:cNvSpPr>
          <p:nvPr>
            <p:ph sz="half" idx="2"/>
          </p:nvPr>
        </p:nvSpPr>
        <p:spPr>
          <a:xfrm>
            <a:off x="1828801" y="8699500"/>
            <a:ext cx="16160752" cy="15805152"/>
          </a:xfrm>
        </p:spPr>
        <p:txBody>
          <a:bodyPr/>
          <a:lstStyle>
            <a:lvl1pPr>
              <a:defRPr sz="8200"/>
            </a:lvl1pPr>
            <a:lvl2pPr>
              <a:defRPr sz="6900"/>
            </a:lvl2pPr>
            <a:lvl3pPr>
              <a:defRPr sz="6200"/>
            </a:lvl3pPr>
            <a:lvl4pPr>
              <a:defRPr sz="5500"/>
            </a:lvl4pPr>
            <a:lvl5pPr>
              <a:defRPr sz="5500"/>
            </a:lvl5pPr>
            <a:lvl6pPr>
              <a:defRPr sz="5500"/>
            </a:lvl6pPr>
            <a:lvl7pPr>
              <a:defRPr sz="5500"/>
            </a:lvl7pPr>
            <a:lvl8pPr>
              <a:defRPr sz="5500"/>
            </a:lvl8pPr>
            <a:lvl9pPr>
              <a:defRPr sz="5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80102" y="6140452"/>
            <a:ext cx="16167100" cy="2559048"/>
          </a:xfrm>
        </p:spPr>
        <p:txBody>
          <a:bodyPr anchor="b"/>
          <a:lstStyle>
            <a:lvl1pPr marL="0" indent="0">
              <a:buNone/>
              <a:defRPr sz="8200" b="1"/>
            </a:lvl1pPr>
            <a:lvl2pPr marL="1567510" indent="0">
              <a:buNone/>
              <a:defRPr sz="6900" b="1"/>
            </a:lvl2pPr>
            <a:lvl3pPr marL="3135020" indent="0">
              <a:buNone/>
              <a:defRPr sz="6200" b="1"/>
            </a:lvl3pPr>
            <a:lvl4pPr marL="4702531" indent="0">
              <a:buNone/>
              <a:defRPr sz="5500" b="1"/>
            </a:lvl4pPr>
            <a:lvl5pPr marL="6270041" indent="0">
              <a:buNone/>
              <a:defRPr sz="5500" b="1"/>
            </a:lvl5pPr>
            <a:lvl6pPr marL="7837551" indent="0">
              <a:buNone/>
              <a:defRPr sz="5500" b="1"/>
            </a:lvl6pPr>
            <a:lvl7pPr marL="9405061" indent="0">
              <a:buNone/>
              <a:defRPr sz="5500" b="1"/>
            </a:lvl7pPr>
            <a:lvl8pPr marL="10972571" indent="0">
              <a:buNone/>
              <a:defRPr sz="5500" b="1"/>
            </a:lvl8pPr>
            <a:lvl9pPr marL="12540082" indent="0">
              <a:buNone/>
              <a:defRPr sz="5500" b="1"/>
            </a:lvl9pPr>
          </a:lstStyle>
          <a:p>
            <a:pPr lvl="0"/>
            <a:r>
              <a:rPr lang="en-US" smtClean="0"/>
              <a:t>Click to edit Master text styles</a:t>
            </a:r>
          </a:p>
        </p:txBody>
      </p:sp>
      <p:sp>
        <p:nvSpPr>
          <p:cNvPr id="6" name="Content Placeholder 5"/>
          <p:cNvSpPr>
            <a:spLocks noGrp="1"/>
          </p:cNvSpPr>
          <p:nvPr>
            <p:ph sz="quarter" idx="4"/>
          </p:nvPr>
        </p:nvSpPr>
        <p:spPr>
          <a:xfrm>
            <a:off x="18580102" y="8699500"/>
            <a:ext cx="16167100" cy="15805152"/>
          </a:xfrm>
        </p:spPr>
        <p:txBody>
          <a:bodyPr/>
          <a:lstStyle>
            <a:lvl1pPr>
              <a:defRPr sz="8200"/>
            </a:lvl1pPr>
            <a:lvl2pPr>
              <a:defRPr sz="6900"/>
            </a:lvl2pPr>
            <a:lvl3pPr>
              <a:defRPr sz="6200"/>
            </a:lvl3pPr>
            <a:lvl4pPr>
              <a:defRPr sz="5500"/>
            </a:lvl4pPr>
            <a:lvl5pPr>
              <a:defRPr sz="5500"/>
            </a:lvl5pPr>
            <a:lvl6pPr>
              <a:defRPr sz="5500"/>
            </a:lvl6pPr>
            <a:lvl7pPr>
              <a:defRPr sz="5500"/>
            </a:lvl7pPr>
            <a:lvl8pPr>
              <a:defRPr sz="5500"/>
            </a:lvl8pPr>
            <a:lvl9pPr>
              <a:defRPr sz="5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7EEDDAA0-0BF3-4846-83A1-4FCDACAE5875}" type="datetime1">
              <a:rPr lang="en-US"/>
              <a:pPr/>
              <a:t>8/14/2014</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A53FC450-6518-4B53-8E46-606EE6A982F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457595BE-2D5F-430D-A553-54AC883ECA31}" type="datetime1">
              <a:rPr lang="en-US"/>
              <a:pPr/>
              <a:t>8/14/2014</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B9CA749A-50D0-4FBF-B074-47788274629E}"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28CB44E8-F1FC-4E6A-A682-F069244A6586}" type="datetime1">
              <a:rPr lang="en-US"/>
              <a:pPr/>
              <a:t>8/14/2014</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281266AB-6376-4D73-BA3B-FE0C669F49F8}"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3" y="1092200"/>
            <a:ext cx="12033252" cy="4648200"/>
          </a:xfrm>
        </p:spPr>
        <p:txBody>
          <a:bodyPr anchor="b"/>
          <a:lstStyle>
            <a:lvl1pPr algn="l">
              <a:defRPr sz="6900" b="1"/>
            </a:lvl1pPr>
          </a:lstStyle>
          <a:p>
            <a:r>
              <a:rPr lang="en-US" smtClean="0"/>
              <a:t>Click to edit Master title style</a:t>
            </a:r>
            <a:endParaRPr lang="en-US"/>
          </a:p>
        </p:txBody>
      </p:sp>
      <p:sp>
        <p:nvSpPr>
          <p:cNvPr id="3" name="Content Placeholder 2"/>
          <p:cNvSpPr>
            <a:spLocks noGrp="1"/>
          </p:cNvSpPr>
          <p:nvPr>
            <p:ph idx="1"/>
          </p:nvPr>
        </p:nvSpPr>
        <p:spPr>
          <a:xfrm>
            <a:off x="14300200" y="1092202"/>
            <a:ext cx="20447000" cy="23412452"/>
          </a:xfrm>
        </p:spPr>
        <p:txBody>
          <a:bodyPr/>
          <a:lstStyle>
            <a:lvl1pPr>
              <a:defRPr sz="11000"/>
            </a:lvl1pPr>
            <a:lvl2pPr>
              <a:defRPr sz="9600"/>
            </a:lvl2pPr>
            <a:lvl3pPr>
              <a:defRPr sz="8200"/>
            </a:lvl3pPr>
            <a:lvl4pPr>
              <a:defRPr sz="6900"/>
            </a:lvl4pPr>
            <a:lvl5pPr>
              <a:defRPr sz="6900"/>
            </a:lvl5pPr>
            <a:lvl6pPr>
              <a:defRPr sz="6900"/>
            </a:lvl6pPr>
            <a:lvl7pPr>
              <a:defRPr sz="6900"/>
            </a:lvl7pPr>
            <a:lvl8pPr>
              <a:defRPr sz="6900"/>
            </a:lvl8pPr>
            <a:lvl9pPr>
              <a:defRPr sz="6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28803" y="5740402"/>
            <a:ext cx="12033252" cy="18764252"/>
          </a:xfrm>
        </p:spPr>
        <p:txBody>
          <a:bodyPr/>
          <a:lstStyle>
            <a:lvl1pPr marL="0" indent="0">
              <a:buNone/>
              <a:defRPr sz="4800"/>
            </a:lvl1pPr>
            <a:lvl2pPr marL="1567510" indent="0">
              <a:buNone/>
              <a:defRPr sz="4100"/>
            </a:lvl2pPr>
            <a:lvl3pPr marL="3135020" indent="0">
              <a:buNone/>
              <a:defRPr sz="3400"/>
            </a:lvl3pPr>
            <a:lvl4pPr marL="4702531" indent="0">
              <a:buNone/>
              <a:defRPr sz="3100"/>
            </a:lvl4pPr>
            <a:lvl5pPr marL="6270041" indent="0">
              <a:buNone/>
              <a:defRPr sz="3100"/>
            </a:lvl5pPr>
            <a:lvl6pPr marL="7837551" indent="0">
              <a:buNone/>
              <a:defRPr sz="3100"/>
            </a:lvl6pPr>
            <a:lvl7pPr marL="9405061" indent="0">
              <a:buNone/>
              <a:defRPr sz="3100"/>
            </a:lvl7pPr>
            <a:lvl8pPr marL="10972571" indent="0">
              <a:buNone/>
              <a:defRPr sz="3100"/>
            </a:lvl8pPr>
            <a:lvl9pPr marL="12540082" indent="0">
              <a:buNone/>
              <a:defRPr sz="31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947F612F-A2DF-4641-8B36-AA2FEA219FE7}" type="datetime1">
              <a:rPr lang="en-US"/>
              <a:pPr/>
              <a:t>8/14/2014</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B6D3E28A-43F8-44B3-B592-17D92FFBC71F}"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9152" y="19202400"/>
            <a:ext cx="21945600" cy="2266952"/>
          </a:xfrm>
        </p:spPr>
        <p:txBody>
          <a:bodyPr anchor="b"/>
          <a:lstStyle>
            <a:lvl1pPr algn="l">
              <a:defRPr sz="6900" b="1"/>
            </a:lvl1pPr>
          </a:lstStyle>
          <a:p>
            <a:r>
              <a:rPr lang="en-US" smtClean="0"/>
              <a:t>Click to edit Master title style</a:t>
            </a:r>
            <a:endParaRPr lang="en-US"/>
          </a:p>
        </p:txBody>
      </p:sp>
      <p:sp>
        <p:nvSpPr>
          <p:cNvPr id="3" name="Picture Placeholder 2"/>
          <p:cNvSpPr>
            <a:spLocks noGrp="1"/>
          </p:cNvSpPr>
          <p:nvPr>
            <p:ph type="pic" idx="1"/>
          </p:nvPr>
        </p:nvSpPr>
        <p:spPr>
          <a:xfrm>
            <a:off x="7169152" y="2451100"/>
            <a:ext cx="21945600" cy="16459200"/>
          </a:xfrm>
        </p:spPr>
        <p:txBody>
          <a:bodyPr rtlCol="0">
            <a:normAutofit/>
          </a:bodyPr>
          <a:lstStyle>
            <a:lvl1pPr marL="0" indent="0">
              <a:buNone/>
              <a:defRPr sz="11000"/>
            </a:lvl1pPr>
            <a:lvl2pPr marL="1567510" indent="0">
              <a:buNone/>
              <a:defRPr sz="9600"/>
            </a:lvl2pPr>
            <a:lvl3pPr marL="3135020" indent="0">
              <a:buNone/>
              <a:defRPr sz="8200"/>
            </a:lvl3pPr>
            <a:lvl4pPr marL="4702531" indent="0">
              <a:buNone/>
              <a:defRPr sz="6900"/>
            </a:lvl4pPr>
            <a:lvl5pPr marL="6270041" indent="0">
              <a:buNone/>
              <a:defRPr sz="6900"/>
            </a:lvl5pPr>
            <a:lvl6pPr marL="7837551" indent="0">
              <a:buNone/>
              <a:defRPr sz="6900"/>
            </a:lvl6pPr>
            <a:lvl7pPr marL="9405061" indent="0">
              <a:buNone/>
              <a:defRPr sz="6900"/>
            </a:lvl7pPr>
            <a:lvl8pPr marL="10972571" indent="0">
              <a:buNone/>
              <a:defRPr sz="6900"/>
            </a:lvl8pPr>
            <a:lvl9pPr marL="12540082" indent="0">
              <a:buNone/>
              <a:defRPr sz="6900"/>
            </a:lvl9pPr>
          </a:lstStyle>
          <a:p>
            <a:pPr lvl="0"/>
            <a:r>
              <a:rPr lang="en-US" noProof="0" smtClean="0"/>
              <a:t>Click icon to add picture</a:t>
            </a:r>
          </a:p>
        </p:txBody>
      </p:sp>
      <p:sp>
        <p:nvSpPr>
          <p:cNvPr id="4" name="Text Placeholder 3"/>
          <p:cNvSpPr>
            <a:spLocks noGrp="1"/>
          </p:cNvSpPr>
          <p:nvPr>
            <p:ph type="body" sz="half" idx="2"/>
          </p:nvPr>
        </p:nvSpPr>
        <p:spPr>
          <a:xfrm>
            <a:off x="7169152" y="21469351"/>
            <a:ext cx="21945600" cy="3219449"/>
          </a:xfrm>
        </p:spPr>
        <p:txBody>
          <a:bodyPr/>
          <a:lstStyle>
            <a:lvl1pPr marL="0" indent="0">
              <a:buNone/>
              <a:defRPr sz="4800"/>
            </a:lvl1pPr>
            <a:lvl2pPr marL="1567510" indent="0">
              <a:buNone/>
              <a:defRPr sz="4100"/>
            </a:lvl2pPr>
            <a:lvl3pPr marL="3135020" indent="0">
              <a:buNone/>
              <a:defRPr sz="3400"/>
            </a:lvl3pPr>
            <a:lvl4pPr marL="4702531" indent="0">
              <a:buNone/>
              <a:defRPr sz="3100"/>
            </a:lvl4pPr>
            <a:lvl5pPr marL="6270041" indent="0">
              <a:buNone/>
              <a:defRPr sz="3100"/>
            </a:lvl5pPr>
            <a:lvl6pPr marL="7837551" indent="0">
              <a:buNone/>
              <a:defRPr sz="3100"/>
            </a:lvl6pPr>
            <a:lvl7pPr marL="9405061" indent="0">
              <a:buNone/>
              <a:defRPr sz="3100"/>
            </a:lvl7pPr>
            <a:lvl8pPr marL="10972571" indent="0">
              <a:buNone/>
              <a:defRPr sz="3100"/>
            </a:lvl8pPr>
            <a:lvl9pPr marL="12540082" indent="0">
              <a:buNone/>
              <a:defRPr sz="31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F51B191A-78BD-4F89-93FB-E531FCE7E4DC}" type="datetime1">
              <a:rPr lang="en-US"/>
              <a:pPr/>
              <a:t>8/14/2014</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1C1ABB38-7B25-40FA-9B04-EE38C005DF81}"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828271" y="1098021"/>
            <a:ext cx="32919459" cy="4572000"/>
          </a:xfrm>
          <a:prstGeom prst="rect">
            <a:avLst/>
          </a:prstGeom>
          <a:noFill/>
          <a:ln w="9525">
            <a:noFill/>
            <a:miter lim="800000"/>
            <a:headEnd/>
            <a:tailEnd/>
          </a:ln>
        </p:spPr>
        <p:txBody>
          <a:bodyPr vert="horz" wrap="square" lIns="313502" tIns="156751" rIns="313502" bIns="156751"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1828271" y="6400271"/>
            <a:ext cx="32919459" cy="18104115"/>
          </a:xfrm>
          <a:prstGeom prst="rect">
            <a:avLst/>
          </a:prstGeom>
          <a:noFill/>
          <a:ln w="9525">
            <a:noFill/>
            <a:miter lim="800000"/>
            <a:headEnd/>
            <a:tailEnd/>
          </a:ln>
        </p:spPr>
        <p:txBody>
          <a:bodyPr vert="horz" wrap="square" lIns="313502" tIns="156751" rIns="313502" bIns="15675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1828271" y="25425136"/>
            <a:ext cx="8535459" cy="1460500"/>
          </a:xfrm>
          <a:prstGeom prst="rect">
            <a:avLst/>
          </a:prstGeom>
        </p:spPr>
        <p:txBody>
          <a:bodyPr vert="horz" wrap="square" lIns="313502" tIns="156751" rIns="313502" bIns="156751" numCol="1" anchor="ctr" anchorCtr="0" compatLnSpc="1">
            <a:prstTxWarp prst="textNoShape">
              <a:avLst/>
            </a:prstTxWarp>
          </a:bodyPr>
          <a:lstStyle>
            <a:lvl1pPr>
              <a:defRPr sz="4100">
                <a:solidFill>
                  <a:srgbClr val="898989"/>
                </a:solidFill>
                <a:latin typeface="Calibri" charset="0"/>
              </a:defRPr>
            </a:lvl1pPr>
          </a:lstStyle>
          <a:p>
            <a:fld id="{2B5A6DD3-8B33-4C79-B8C8-4114F30447B2}" type="datetime1">
              <a:rPr lang="en-US"/>
              <a:pPr/>
              <a:t>8/14/2014</a:t>
            </a:fld>
            <a:endParaRPr lang="en-US"/>
          </a:p>
        </p:txBody>
      </p:sp>
      <p:sp>
        <p:nvSpPr>
          <p:cNvPr id="5" name="Footer Placeholder 4"/>
          <p:cNvSpPr>
            <a:spLocks noGrp="1"/>
          </p:cNvSpPr>
          <p:nvPr>
            <p:ph type="ftr" sz="quarter" idx="3"/>
          </p:nvPr>
        </p:nvSpPr>
        <p:spPr>
          <a:xfrm>
            <a:off x="12496271" y="25425136"/>
            <a:ext cx="11583459" cy="1460500"/>
          </a:xfrm>
          <a:prstGeom prst="rect">
            <a:avLst/>
          </a:prstGeom>
        </p:spPr>
        <p:txBody>
          <a:bodyPr vert="horz" wrap="square" lIns="313502" tIns="156751" rIns="313502" bIns="156751" numCol="1" anchor="ctr" anchorCtr="0" compatLnSpc="1">
            <a:prstTxWarp prst="textNoShape">
              <a:avLst/>
            </a:prstTxWarp>
          </a:bodyPr>
          <a:lstStyle>
            <a:lvl1pPr algn="ctr">
              <a:defRPr sz="4100">
                <a:solidFill>
                  <a:srgbClr val="898989"/>
                </a:solidFill>
                <a:latin typeface="Calibri" charset="0"/>
              </a:defRPr>
            </a:lvl1pPr>
          </a:lstStyle>
          <a:p>
            <a:endParaRPr lang="en-US"/>
          </a:p>
        </p:txBody>
      </p:sp>
      <p:sp>
        <p:nvSpPr>
          <p:cNvPr id="6" name="Slide Number Placeholder 5"/>
          <p:cNvSpPr>
            <a:spLocks noGrp="1"/>
          </p:cNvSpPr>
          <p:nvPr>
            <p:ph type="sldNum" sz="quarter" idx="4"/>
          </p:nvPr>
        </p:nvSpPr>
        <p:spPr>
          <a:xfrm>
            <a:off x="26212271" y="25425136"/>
            <a:ext cx="8535459" cy="1460500"/>
          </a:xfrm>
          <a:prstGeom prst="rect">
            <a:avLst/>
          </a:prstGeom>
        </p:spPr>
        <p:txBody>
          <a:bodyPr vert="horz" wrap="square" lIns="313502" tIns="156751" rIns="313502" bIns="156751" numCol="1" anchor="ctr" anchorCtr="0" compatLnSpc="1">
            <a:prstTxWarp prst="textNoShape">
              <a:avLst/>
            </a:prstTxWarp>
          </a:bodyPr>
          <a:lstStyle>
            <a:lvl1pPr algn="r">
              <a:defRPr sz="4100">
                <a:solidFill>
                  <a:srgbClr val="898989"/>
                </a:solidFill>
                <a:latin typeface="Calibri" charset="0"/>
              </a:defRPr>
            </a:lvl1pPr>
          </a:lstStyle>
          <a:p>
            <a:fld id="{E14CC1A6-20F9-45EE-903F-FCDD5718A90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566863" rtl="0" eaLnBrk="1" fontAlgn="base" hangingPunct="1">
        <a:spcBef>
          <a:spcPct val="0"/>
        </a:spcBef>
        <a:spcAft>
          <a:spcPct val="0"/>
        </a:spcAft>
        <a:defRPr sz="15100" kern="1200">
          <a:solidFill>
            <a:schemeClr val="tx1"/>
          </a:solidFill>
          <a:latin typeface="+mj-lt"/>
          <a:ea typeface="ＭＳ Ｐゴシック" charset="-128"/>
          <a:cs typeface="ＭＳ Ｐゴシック" charset="-128"/>
        </a:defRPr>
      </a:lvl1pPr>
      <a:lvl2pPr algn="ctr" defTabSz="1566863" rtl="0" eaLnBrk="1" fontAlgn="base" hangingPunct="1">
        <a:spcBef>
          <a:spcPct val="0"/>
        </a:spcBef>
        <a:spcAft>
          <a:spcPct val="0"/>
        </a:spcAft>
        <a:defRPr sz="15100">
          <a:solidFill>
            <a:schemeClr val="tx1"/>
          </a:solidFill>
          <a:latin typeface="Calibri" charset="0"/>
          <a:ea typeface="ＭＳ Ｐゴシック" charset="-128"/>
          <a:cs typeface="ＭＳ Ｐゴシック" charset="-128"/>
        </a:defRPr>
      </a:lvl2pPr>
      <a:lvl3pPr algn="ctr" defTabSz="1566863" rtl="0" eaLnBrk="1" fontAlgn="base" hangingPunct="1">
        <a:spcBef>
          <a:spcPct val="0"/>
        </a:spcBef>
        <a:spcAft>
          <a:spcPct val="0"/>
        </a:spcAft>
        <a:defRPr sz="15100">
          <a:solidFill>
            <a:schemeClr val="tx1"/>
          </a:solidFill>
          <a:latin typeface="Calibri" charset="0"/>
          <a:ea typeface="ＭＳ Ｐゴシック" charset="-128"/>
          <a:cs typeface="ＭＳ Ｐゴシック" charset="-128"/>
        </a:defRPr>
      </a:lvl3pPr>
      <a:lvl4pPr algn="ctr" defTabSz="1566863" rtl="0" eaLnBrk="1" fontAlgn="base" hangingPunct="1">
        <a:spcBef>
          <a:spcPct val="0"/>
        </a:spcBef>
        <a:spcAft>
          <a:spcPct val="0"/>
        </a:spcAft>
        <a:defRPr sz="15100">
          <a:solidFill>
            <a:schemeClr val="tx1"/>
          </a:solidFill>
          <a:latin typeface="Calibri" charset="0"/>
          <a:ea typeface="ＭＳ Ｐゴシック" charset="-128"/>
          <a:cs typeface="ＭＳ Ｐゴシック" charset="-128"/>
        </a:defRPr>
      </a:lvl4pPr>
      <a:lvl5pPr algn="ctr" defTabSz="1566863" rtl="0" eaLnBrk="1" fontAlgn="base" hangingPunct="1">
        <a:spcBef>
          <a:spcPct val="0"/>
        </a:spcBef>
        <a:spcAft>
          <a:spcPct val="0"/>
        </a:spcAft>
        <a:defRPr sz="15100">
          <a:solidFill>
            <a:schemeClr val="tx1"/>
          </a:solidFill>
          <a:latin typeface="Calibri" charset="0"/>
          <a:ea typeface="ＭＳ Ｐゴシック" charset="-128"/>
          <a:cs typeface="ＭＳ Ｐゴシック" charset="-128"/>
        </a:defRPr>
      </a:lvl5pPr>
      <a:lvl6pPr marL="457200" algn="ctr" defTabSz="1566863" rtl="0" eaLnBrk="1" fontAlgn="base" hangingPunct="1">
        <a:spcBef>
          <a:spcPct val="0"/>
        </a:spcBef>
        <a:spcAft>
          <a:spcPct val="0"/>
        </a:spcAft>
        <a:defRPr sz="15100">
          <a:solidFill>
            <a:schemeClr val="tx1"/>
          </a:solidFill>
          <a:latin typeface="Calibri" charset="0"/>
          <a:ea typeface="ＭＳ Ｐゴシック" charset="-128"/>
          <a:cs typeface="ＭＳ Ｐゴシック" charset="-128"/>
        </a:defRPr>
      </a:lvl6pPr>
      <a:lvl7pPr marL="914400" algn="ctr" defTabSz="1566863" rtl="0" eaLnBrk="1" fontAlgn="base" hangingPunct="1">
        <a:spcBef>
          <a:spcPct val="0"/>
        </a:spcBef>
        <a:spcAft>
          <a:spcPct val="0"/>
        </a:spcAft>
        <a:defRPr sz="15100">
          <a:solidFill>
            <a:schemeClr val="tx1"/>
          </a:solidFill>
          <a:latin typeface="Calibri" charset="0"/>
          <a:ea typeface="ＭＳ Ｐゴシック" charset="-128"/>
          <a:cs typeface="ＭＳ Ｐゴシック" charset="-128"/>
        </a:defRPr>
      </a:lvl7pPr>
      <a:lvl8pPr marL="1371600" algn="ctr" defTabSz="1566863" rtl="0" eaLnBrk="1" fontAlgn="base" hangingPunct="1">
        <a:spcBef>
          <a:spcPct val="0"/>
        </a:spcBef>
        <a:spcAft>
          <a:spcPct val="0"/>
        </a:spcAft>
        <a:defRPr sz="15100">
          <a:solidFill>
            <a:schemeClr val="tx1"/>
          </a:solidFill>
          <a:latin typeface="Calibri" charset="0"/>
          <a:ea typeface="ＭＳ Ｐゴシック" charset="-128"/>
          <a:cs typeface="ＭＳ Ｐゴシック" charset="-128"/>
        </a:defRPr>
      </a:lvl8pPr>
      <a:lvl9pPr marL="1828800" algn="ctr" defTabSz="1566863" rtl="0" eaLnBrk="1" fontAlgn="base" hangingPunct="1">
        <a:spcBef>
          <a:spcPct val="0"/>
        </a:spcBef>
        <a:spcAft>
          <a:spcPct val="0"/>
        </a:spcAft>
        <a:defRPr sz="15100">
          <a:solidFill>
            <a:schemeClr val="tx1"/>
          </a:solidFill>
          <a:latin typeface="Calibri" charset="0"/>
          <a:ea typeface="ＭＳ Ｐゴシック" charset="-128"/>
          <a:cs typeface="ＭＳ Ｐゴシック" charset="-128"/>
        </a:defRPr>
      </a:lvl9pPr>
    </p:titleStyle>
    <p:bodyStyle>
      <a:lvl1pPr marL="1174750" indent="-1174750" algn="l" defTabSz="1566863" rtl="0" eaLnBrk="1" fontAlgn="base" hangingPunct="1">
        <a:spcBef>
          <a:spcPct val="20000"/>
        </a:spcBef>
        <a:spcAft>
          <a:spcPct val="0"/>
        </a:spcAft>
        <a:buFont typeface="Arial" charset="0"/>
        <a:buChar char="•"/>
        <a:defRPr sz="11000" kern="1200">
          <a:solidFill>
            <a:schemeClr val="tx1"/>
          </a:solidFill>
          <a:latin typeface="+mn-lt"/>
          <a:ea typeface="ＭＳ Ｐゴシック" charset="-128"/>
          <a:cs typeface="ＭＳ Ｐゴシック" charset="-128"/>
        </a:defRPr>
      </a:lvl1pPr>
      <a:lvl2pPr marL="2546350" indent="-979488" algn="l" defTabSz="1566863" rtl="0" eaLnBrk="1" fontAlgn="base" hangingPunct="1">
        <a:spcBef>
          <a:spcPct val="20000"/>
        </a:spcBef>
        <a:spcAft>
          <a:spcPct val="0"/>
        </a:spcAft>
        <a:buFont typeface="Arial" charset="0"/>
        <a:buChar char="–"/>
        <a:defRPr sz="9600" kern="1200">
          <a:solidFill>
            <a:schemeClr val="tx1"/>
          </a:solidFill>
          <a:latin typeface="+mn-lt"/>
          <a:ea typeface="ＭＳ Ｐゴシック" charset="-128"/>
          <a:cs typeface="+mn-cs"/>
        </a:defRPr>
      </a:lvl2pPr>
      <a:lvl3pPr marL="3917950" indent="-782638" algn="l" defTabSz="1566863" rtl="0" eaLnBrk="1" fontAlgn="base" hangingPunct="1">
        <a:spcBef>
          <a:spcPct val="20000"/>
        </a:spcBef>
        <a:spcAft>
          <a:spcPct val="0"/>
        </a:spcAft>
        <a:buFont typeface="Arial" charset="0"/>
        <a:buChar char="•"/>
        <a:defRPr sz="8200" kern="1200">
          <a:solidFill>
            <a:schemeClr val="tx1"/>
          </a:solidFill>
          <a:latin typeface="+mn-lt"/>
          <a:ea typeface="ＭＳ Ｐゴシック" charset="-128"/>
          <a:cs typeface="+mn-cs"/>
        </a:defRPr>
      </a:lvl3pPr>
      <a:lvl4pPr marL="5484813" indent="-782638" algn="l" defTabSz="1566863" rtl="0" eaLnBrk="1" fontAlgn="base" hangingPunct="1">
        <a:spcBef>
          <a:spcPct val="20000"/>
        </a:spcBef>
        <a:spcAft>
          <a:spcPct val="0"/>
        </a:spcAft>
        <a:buFont typeface="Arial" charset="0"/>
        <a:buChar char="–"/>
        <a:defRPr sz="6900" kern="1200">
          <a:solidFill>
            <a:schemeClr val="tx1"/>
          </a:solidFill>
          <a:latin typeface="+mn-lt"/>
          <a:ea typeface="ＭＳ Ｐゴシック" charset="-128"/>
          <a:cs typeface="+mn-cs"/>
        </a:defRPr>
      </a:lvl4pPr>
      <a:lvl5pPr marL="7053263" indent="-782638" algn="l" defTabSz="1566863" rtl="0" eaLnBrk="1" fontAlgn="base" hangingPunct="1">
        <a:spcBef>
          <a:spcPct val="20000"/>
        </a:spcBef>
        <a:spcAft>
          <a:spcPct val="0"/>
        </a:spcAft>
        <a:buFont typeface="Arial" charset="0"/>
        <a:buChar char="»"/>
        <a:defRPr sz="6900" kern="1200">
          <a:solidFill>
            <a:schemeClr val="tx1"/>
          </a:solidFill>
          <a:latin typeface="+mn-lt"/>
          <a:ea typeface="ＭＳ Ｐゴシック" charset="-128"/>
          <a:cs typeface="+mn-cs"/>
        </a:defRPr>
      </a:lvl5pPr>
      <a:lvl6pPr marL="8621306" indent="-783755" algn="l" defTabSz="1567510" rtl="0" eaLnBrk="1" latinLnBrk="0" hangingPunct="1">
        <a:spcBef>
          <a:spcPct val="20000"/>
        </a:spcBef>
        <a:buFont typeface="Arial"/>
        <a:buChar char="•"/>
        <a:defRPr sz="6900" kern="1200">
          <a:solidFill>
            <a:schemeClr val="tx1"/>
          </a:solidFill>
          <a:latin typeface="+mn-lt"/>
          <a:ea typeface="+mn-ea"/>
          <a:cs typeface="+mn-cs"/>
        </a:defRPr>
      </a:lvl6pPr>
      <a:lvl7pPr marL="10188816" indent="-783755" algn="l" defTabSz="1567510" rtl="0" eaLnBrk="1" latinLnBrk="0" hangingPunct="1">
        <a:spcBef>
          <a:spcPct val="20000"/>
        </a:spcBef>
        <a:buFont typeface="Arial"/>
        <a:buChar char="•"/>
        <a:defRPr sz="6900" kern="1200">
          <a:solidFill>
            <a:schemeClr val="tx1"/>
          </a:solidFill>
          <a:latin typeface="+mn-lt"/>
          <a:ea typeface="+mn-ea"/>
          <a:cs typeface="+mn-cs"/>
        </a:defRPr>
      </a:lvl7pPr>
      <a:lvl8pPr marL="11756327" indent="-783755" algn="l" defTabSz="1567510" rtl="0" eaLnBrk="1" latinLnBrk="0" hangingPunct="1">
        <a:spcBef>
          <a:spcPct val="20000"/>
        </a:spcBef>
        <a:buFont typeface="Arial"/>
        <a:buChar char="•"/>
        <a:defRPr sz="6900" kern="1200">
          <a:solidFill>
            <a:schemeClr val="tx1"/>
          </a:solidFill>
          <a:latin typeface="+mn-lt"/>
          <a:ea typeface="+mn-ea"/>
          <a:cs typeface="+mn-cs"/>
        </a:defRPr>
      </a:lvl8pPr>
      <a:lvl9pPr marL="13323837" indent="-783755" algn="l" defTabSz="1567510" rtl="0" eaLnBrk="1" latinLnBrk="0" hangingPunct="1">
        <a:spcBef>
          <a:spcPct val="20000"/>
        </a:spcBef>
        <a:buFont typeface="Arial"/>
        <a:buChar char="•"/>
        <a:defRPr sz="6900" kern="1200">
          <a:solidFill>
            <a:schemeClr val="tx1"/>
          </a:solidFill>
          <a:latin typeface="+mn-lt"/>
          <a:ea typeface="+mn-ea"/>
          <a:cs typeface="+mn-cs"/>
        </a:defRPr>
      </a:lvl9pPr>
    </p:bodyStyle>
    <p:otherStyle>
      <a:defPPr>
        <a:defRPr lang="en-US"/>
      </a:defPPr>
      <a:lvl1pPr marL="0" algn="l" defTabSz="1567510" rtl="0" eaLnBrk="1" latinLnBrk="0" hangingPunct="1">
        <a:defRPr sz="6200" kern="1200">
          <a:solidFill>
            <a:schemeClr val="tx1"/>
          </a:solidFill>
          <a:latin typeface="+mn-lt"/>
          <a:ea typeface="+mn-ea"/>
          <a:cs typeface="+mn-cs"/>
        </a:defRPr>
      </a:lvl1pPr>
      <a:lvl2pPr marL="1567510" algn="l" defTabSz="1567510" rtl="0" eaLnBrk="1" latinLnBrk="0" hangingPunct="1">
        <a:defRPr sz="6200" kern="1200">
          <a:solidFill>
            <a:schemeClr val="tx1"/>
          </a:solidFill>
          <a:latin typeface="+mn-lt"/>
          <a:ea typeface="+mn-ea"/>
          <a:cs typeface="+mn-cs"/>
        </a:defRPr>
      </a:lvl2pPr>
      <a:lvl3pPr marL="3135020" algn="l" defTabSz="1567510" rtl="0" eaLnBrk="1" latinLnBrk="0" hangingPunct="1">
        <a:defRPr sz="6200" kern="1200">
          <a:solidFill>
            <a:schemeClr val="tx1"/>
          </a:solidFill>
          <a:latin typeface="+mn-lt"/>
          <a:ea typeface="+mn-ea"/>
          <a:cs typeface="+mn-cs"/>
        </a:defRPr>
      </a:lvl3pPr>
      <a:lvl4pPr marL="4702531" algn="l" defTabSz="1567510" rtl="0" eaLnBrk="1" latinLnBrk="0" hangingPunct="1">
        <a:defRPr sz="6200" kern="1200">
          <a:solidFill>
            <a:schemeClr val="tx1"/>
          </a:solidFill>
          <a:latin typeface="+mn-lt"/>
          <a:ea typeface="+mn-ea"/>
          <a:cs typeface="+mn-cs"/>
        </a:defRPr>
      </a:lvl4pPr>
      <a:lvl5pPr marL="6270041" algn="l" defTabSz="1567510" rtl="0" eaLnBrk="1" latinLnBrk="0" hangingPunct="1">
        <a:defRPr sz="6200" kern="1200">
          <a:solidFill>
            <a:schemeClr val="tx1"/>
          </a:solidFill>
          <a:latin typeface="+mn-lt"/>
          <a:ea typeface="+mn-ea"/>
          <a:cs typeface="+mn-cs"/>
        </a:defRPr>
      </a:lvl5pPr>
      <a:lvl6pPr marL="7837551" algn="l" defTabSz="1567510" rtl="0" eaLnBrk="1" latinLnBrk="0" hangingPunct="1">
        <a:defRPr sz="6200" kern="1200">
          <a:solidFill>
            <a:schemeClr val="tx1"/>
          </a:solidFill>
          <a:latin typeface="+mn-lt"/>
          <a:ea typeface="+mn-ea"/>
          <a:cs typeface="+mn-cs"/>
        </a:defRPr>
      </a:lvl6pPr>
      <a:lvl7pPr marL="9405061" algn="l" defTabSz="1567510" rtl="0" eaLnBrk="1" latinLnBrk="0" hangingPunct="1">
        <a:defRPr sz="6200" kern="1200">
          <a:solidFill>
            <a:schemeClr val="tx1"/>
          </a:solidFill>
          <a:latin typeface="+mn-lt"/>
          <a:ea typeface="+mn-ea"/>
          <a:cs typeface="+mn-cs"/>
        </a:defRPr>
      </a:lvl7pPr>
      <a:lvl8pPr marL="10972571" algn="l" defTabSz="1567510" rtl="0" eaLnBrk="1" latinLnBrk="0" hangingPunct="1">
        <a:defRPr sz="6200" kern="1200">
          <a:solidFill>
            <a:schemeClr val="tx1"/>
          </a:solidFill>
          <a:latin typeface="+mn-lt"/>
          <a:ea typeface="+mn-ea"/>
          <a:cs typeface="+mn-cs"/>
        </a:defRPr>
      </a:lvl8pPr>
      <a:lvl9pPr marL="12540082" algn="l" defTabSz="1567510" rtl="0" eaLnBrk="1" latinLnBrk="0" hangingPunct="1">
        <a:defRPr sz="6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chart" Target="../charts/chart2.xml"/><Relationship Id="rId3" Type="http://schemas.openxmlformats.org/officeDocument/2006/relationships/image" Target="../media/image1.png"/><Relationship Id="rId7" Type="http://schemas.openxmlformats.org/officeDocument/2006/relationships/image" Target="../media/image5.jpeg"/><Relationship Id="rId12"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tiff"/><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 Id="rId1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27025600" cy="2857500"/>
          </a:xfrm>
          <a:prstGeom prst="rect">
            <a:avLst/>
          </a:prstGeom>
          <a:solidFill>
            <a:srgbClr val="FFCC33"/>
          </a:solidFill>
          <a:ln>
            <a:solidFill>
              <a:srgbClr val="FFCC33"/>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charset="-128"/>
            </a:endParaRPr>
          </a:p>
        </p:txBody>
      </p:sp>
      <p:sp>
        <p:nvSpPr>
          <p:cNvPr id="14340" name="TextBox 5"/>
          <p:cNvSpPr txBox="1">
            <a:spLocks noChangeArrowheads="1"/>
          </p:cNvSpPr>
          <p:nvPr/>
        </p:nvSpPr>
        <p:spPr bwMode="auto">
          <a:xfrm>
            <a:off x="0" y="64193"/>
            <a:ext cx="27025600" cy="2554545"/>
          </a:xfrm>
          <a:prstGeom prst="rect">
            <a:avLst/>
          </a:prstGeom>
          <a:noFill/>
          <a:ln w="9525">
            <a:noFill/>
            <a:miter lim="800000"/>
            <a:headEnd/>
            <a:tailEnd/>
          </a:ln>
        </p:spPr>
        <p:txBody>
          <a:bodyPr wrap="square" anchor="ctr">
            <a:spAutoFit/>
          </a:bodyPr>
          <a:lstStyle/>
          <a:p>
            <a:pPr algn="ctr"/>
            <a:r>
              <a:rPr lang="en-US" sz="8000" b="1" dirty="0" smtClean="0">
                <a:solidFill>
                  <a:srgbClr val="7A0019"/>
                </a:solidFill>
                <a:latin typeface="+mn-lt"/>
                <a:cs typeface="Helvetica" charset="0"/>
              </a:rPr>
              <a:t>Citizen science sparks independent </a:t>
            </a:r>
          </a:p>
          <a:p>
            <a:pPr algn="ctr"/>
            <a:r>
              <a:rPr lang="en-US" sz="8000" b="1" dirty="0" smtClean="0">
                <a:solidFill>
                  <a:srgbClr val="7A0019"/>
                </a:solidFill>
                <a:latin typeface="+mn-lt"/>
                <a:cs typeface="Helvetica" charset="0"/>
              </a:rPr>
              <a:t>scientific investigations</a:t>
            </a:r>
            <a:endParaRPr lang="en-US" sz="8000" b="1" dirty="0">
              <a:solidFill>
                <a:srgbClr val="7A0019"/>
              </a:solidFill>
              <a:latin typeface="+mn-lt"/>
              <a:cs typeface="Helvetica" charset="0"/>
            </a:endParaRPr>
          </a:p>
        </p:txBody>
      </p:sp>
      <p:sp>
        <p:nvSpPr>
          <p:cNvPr id="7" name="Rectangle 6"/>
          <p:cNvSpPr/>
          <p:nvPr/>
        </p:nvSpPr>
        <p:spPr>
          <a:xfrm>
            <a:off x="812798" y="6358662"/>
            <a:ext cx="20218398" cy="14241472"/>
          </a:xfrm>
          <a:prstGeom prst="rect">
            <a:avLst/>
          </a:prstGeom>
          <a:solidFill>
            <a:srgbClr val="FFE8A7"/>
          </a:solidFill>
          <a:ln w="57150" cap="sq" cmpd="sng">
            <a:solidFill>
              <a:schemeClr val="tx1">
                <a:lumMod val="50000"/>
                <a:lumOff val="50000"/>
              </a:schemeClr>
            </a:solidFill>
            <a:prstDash val="solid"/>
            <a:round/>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smtClean="0">
              <a:solidFill>
                <a:srgbClr val="FFFFFF"/>
              </a:solidFill>
              <a:ea typeface="ＭＳ Ｐゴシック" charset="-128"/>
            </a:endParaRPr>
          </a:p>
          <a:p>
            <a:pPr algn="ctr"/>
            <a:r>
              <a:rPr lang="en-US" dirty="0" smtClean="0">
                <a:solidFill>
                  <a:srgbClr val="FFFFFF"/>
                </a:solidFill>
                <a:ea typeface="ＭＳ Ｐゴシック" charset="-128"/>
              </a:rPr>
              <a:t>`</a:t>
            </a:r>
            <a:endParaRPr lang="en-US" dirty="0">
              <a:solidFill>
                <a:srgbClr val="FFFFFF"/>
              </a:solidFill>
              <a:ea typeface="ＭＳ Ｐゴシック" charset="-128"/>
            </a:endParaRPr>
          </a:p>
        </p:txBody>
      </p:sp>
      <p:sp>
        <p:nvSpPr>
          <p:cNvPr id="10" name="Rectangle 9"/>
          <p:cNvSpPr/>
          <p:nvPr/>
        </p:nvSpPr>
        <p:spPr>
          <a:xfrm>
            <a:off x="27025600" y="0"/>
            <a:ext cx="9550400" cy="2857500"/>
          </a:xfrm>
          <a:prstGeom prst="rect">
            <a:avLst/>
          </a:prstGeom>
          <a:solidFill>
            <a:srgbClr val="7A0019"/>
          </a:solidFill>
          <a:ln>
            <a:solidFill>
              <a:srgbClr val="7A001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LOGO vertWhiteMDtoD.png"/>
          <p:cNvPicPr>
            <a:picLocks noChangeAspect="1"/>
          </p:cNvPicPr>
          <p:nvPr/>
        </p:nvPicPr>
        <p:blipFill>
          <a:blip r:embed="rId3"/>
          <a:stretch>
            <a:fillRect/>
          </a:stretch>
        </p:blipFill>
        <p:spPr>
          <a:xfrm>
            <a:off x="30165331" y="647986"/>
            <a:ext cx="3288363" cy="1605268"/>
          </a:xfrm>
          <a:prstGeom prst="rect">
            <a:avLst/>
          </a:prstGeom>
        </p:spPr>
      </p:pic>
      <p:sp>
        <p:nvSpPr>
          <p:cNvPr id="11" name="TextBox 10"/>
          <p:cNvSpPr txBox="1"/>
          <p:nvPr/>
        </p:nvSpPr>
        <p:spPr>
          <a:xfrm>
            <a:off x="812798" y="3352800"/>
            <a:ext cx="34442400" cy="2492990"/>
          </a:xfrm>
          <a:prstGeom prst="rect">
            <a:avLst/>
          </a:prstGeom>
          <a:noFill/>
        </p:spPr>
        <p:txBody>
          <a:bodyPr wrap="square" rtlCol="0">
            <a:spAutoFit/>
          </a:bodyPr>
          <a:lstStyle/>
          <a:p>
            <a:r>
              <a:rPr lang="en-US" sz="6000" b="1" dirty="0" smtClean="0">
                <a:solidFill>
                  <a:srgbClr val="7A0019"/>
                </a:solidFill>
                <a:effectLst>
                  <a:outerShdw blurRad="38100" dist="38100" dir="2700000" algn="tl">
                    <a:srgbClr val="000000">
                      <a:alpha val="43137"/>
                    </a:srgbClr>
                  </a:outerShdw>
                </a:effectLst>
                <a:latin typeface="+mn-lt"/>
              </a:rPr>
              <a:t>ABSTRACT:</a:t>
            </a:r>
            <a:r>
              <a:rPr lang="en-US" sz="6000" b="1" dirty="0" smtClean="0">
                <a:solidFill>
                  <a:srgbClr val="7A0019"/>
                </a:solidFill>
                <a:latin typeface="+mn-lt"/>
              </a:rPr>
              <a:t> </a:t>
            </a:r>
            <a:r>
              <a:rPr lang="en-US" sz="3200" dirty="0" smtClean="0">
                <a:latin typeface="+mn-lt"/>
              </a:rPr>
              <a:t>Citizen science programs across the country invite the public to participate in scientific research. Through these experiences, participants learn scientific data collection protocols and have opportunities to observe nature, which naturally leads to asking questions about the natural world. A new project in Minnesota is </a:t>
            </a:r>
            <a:r>
              <a:rPr lang="en-US" sz="3200" b="1" dirty="0" smtClean="0">
                <a:latin typeface="+mn-lt"/>
              </a:rPr>
              <a:t>training leaders of youth groups to use citizen science experiences to stimulate curiosity </a:t>
            </a:r>
            <a:r>
              <a:rPr lang="en-US" sz="3200" dirty="0" smtClean="0">
                <a:latin typeface="+mn-lt"/>
              </a:rPr>
              <a:t>and inspire motivation to design and carry out scientific research projects. This unique program model fosters authentic inquiry in youth age 10-14 outside the traditional school setting, such as 4-H clubs, scout groups, or community youth programs. This poster describes program activities that took place in 2012, which was Year 3 of a five-year, NSF-funded project.</a:t>
            </a:r>
            <a:endParaRPr lang="en-US" sz="1200" dirty="0">
              <a:latin typeface="+mn-lt"/>
            </a:endParaRPr>
          </a:p>
        </p:txBody>
      </p:sp>
      <p:sp>
        <p:nvSpPr>
          <p:cNvPr id="13" name="Rectangle 12"/>
          <p:cNvSpPr/>
          <p:nvPr/>
        </p:nvSpPr>
        <p:spPr>
          <a:xfrm>
            <a:off x="0" y="24688800"/>
            <a:ext cx="36576000" cy="2743200"/>
          </a:xfrm>
          <a:prstGeom prst="rect">
            <a:avLst/>
          </a:prstGeom>
          <a:solidFill>
            <a:srgbClr val="7A0019"/>
          </a:solidFill>
          <a:ln>
            <a:solidFill>
              <a:srgbClr val="7A001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6222997" y="10396190"/>
            <a:ext cx="4495801" cy="1107996"/>
          </a:xfrm>
          <a:prstGeom prst="rect">
            <a:avLst/>
          </a:prstGeom>
          <a:noFill/>
        </p:spPr>
        <p:txBody>
          <a:bodyPr wrap="square" rtlCol="0">
            <a:spAutoFit/>
          </a:bodyPr>
          <a:lstStyle/>
          <a:p>
            <a:r>
              <a:rPr lang="en-US" sz="6600" b="1" dirty="0" smtClean="0">
                <a:solidFill>
                  <a:srgbClr val="7A0019"/>
                </a:solidFill>
                <a:latin typeface="+mj-lt"/>
              </a:rPr>
              <a:t>OBSERVE</a:t>
            </a:r>
            <a:endParaRPr lang="en-US" sz="3000" dirty="0" smtClean="0">
              <a:latin typeface="+mn-lt"/>
            </a:endParaRPr>
          </a:p>
        </p:txBody>
      </p:sp>
      <p:sp>
        <p:nvSpPr>
          <p:cNvPr id="25" name="TextBox 24"/>
          <p:cNvSpPr txBox="1"/>
          <p:nvPr/>
        </p:nvSpPr>
        <p:spPr>
          <a:xfrm>
            <a:off x="838200" y="21259800"/>
            <a:ext cx="34848800" cy="2677656"/>
          </a:xfrm>
          <a:prstGeom prst="rect">
            <a:avLst/>
          </a:prstGeom>
          <a:noFill/>
        </p:spPr>
        <p:txBody>
          <a:bodyPr wrap="square" rtlCol="0">
            <a:spAutoFit/>
          </a:bodyPr>
          <a:lstStyle/>
          <a:p>
            <a:r>
              <a:rPr lang="en-US" sz="6000" b="1" dirty="0" smtClean="0">
                <a:solidFill>
                  <a:srgbClr val="7A0019"/>
                </a:solidFill>
                <a:effectLst>
                  <a:outerShdw blurRad="38100" dist="38100" dir="2700000" algn="tl">
                    <a:srgbClr val="000000">
                      <a:alpha val="43137"/>
                    </a:srgbClr>
                  </a:outerShdw>
                </a:effectLst>
                <a:latin typeface="+mn-lt"/>
              </a:rPr>
              <a:t>FORMATIVE EVALUATION RESULTS: </a:t>
            </a:r>
            <a:r>
              <a:rPr lang="en-US" sz="5400" b="1" dirty="0" smtClean="0">
                <a:solidFill>
                  <a:srgbClr val="7A0019"/>
                </a:solidFill>
                <a:effectLst>
                  <a:outerShdw blurRad="38100" dist="38100" dir="2700000" algn="tl">
                    <a:srgbClr val="000000">
                      <a:alpha val="43137"/>
                    </a:srgbClr>
                  </a:outerShdw>
                </a:effectLst>
                <a:latin typeface="+mn-lt"/>
              </a:rPr>
              <a:t> </a:t>
            </a:r>
            <a:r>
              <a:rPr lang="en-US" sz="5400" dirty="0" smtClean="0">
                <a:latin typeface="+mn-lt"/>
              </a:rPr>
              <a:t>Preliminary</a:t>
            </a:r>
            <a:r>
              <a:rPr lang="en-US" sz="5400" b="1" dirty="0" smtClean="0">
                <a:solidFill>
                  <a:srgbClr val="7A0019"/>
                </a:solidFill>
                <a:effectLst>
                  <a:outerShdw blurRad="38100" dist="38100" dir="2700000" algn="tl">
                    <a:srgbClr val="000000">
                      <a:alpha val="43137"/>
                    </a:srgbClr>
                  </a:outerShdw>
                </a:effectLst>
                <a:latin typeface="+mn-lt"/>
              </a:rPr>
              <a:t> </a:t>
            </a:r>
            <a:r>
              <a:rPr lang="en-US" sz="5400" dirty="0" smtClean="0">
                <a:latin typeface="+mn-lt"/>
              </a:rPr>
              <a:t>evaluation of the project has shown that the program model leads to changes in skills, attitudes and behaviors of both youth and adult participants. End-of-season focus groups confirmed that many club leaders increased their confidence in facilitating youth inquiry. </a:t>
            </a:r>
            <a:endParaRPr lang="en-US" sz="5400" b="1" dirty="0">
              <a:solidFill>
                <a:srgbClr val="7A0019"/>
              </a:solidFill>
              <a:latin typeface="+mn-lt"/>
            </a:endParaRPr>
          </a:p>
        </p:txBody>
      </p:sp>
      <p:sp>
        <p:nvSpPr>
          <p:cNvPr id="26" name="TextBox 25"/>
          <p:cNvSpPr txBox="1"/>
          <p:nvPr/>
        </p:nvSpPr>
        <p:spPr>
          <a:xfrm>
            <a:off x="787396" y="6767438"/>
            <a:ext cx="20218400" cy="1323439"/>
          </a:xfrm>
          <a:prstGeom prst="rect">
            <a:avLst/>
          </a:prstGeom>
          <a:noFill/>
        </p:spPr>
        <p:txBody>
          <a:bodyPr wrap="square" rtlCol="0">
            <a:spAutoFit/>
          </a:bodyPr>
          <a:lstStyle/>
          <a:p>
            <a:pPr algn="ctr"/>
            <a:r>
              <a:rPr lang="en-US" sz="8000" b="1" spc="300" dirty="0" smtClean="0">
                <a:solidFill>
                  <a:srgbClr val="7A0019"/>
                </a:solidFill>
                <a:effectLst>
                  <a:outerShdw blurRad="38100" dist="38100" dir="2700000" algn="tl">
                    <a:srgbClr val="000000">
                      <a:alpha val="43137"/>
                    </a:srgbClr>
                  </a:outerShdw>
                </a:effectLst>
                <a:latin typeface="Pristina" pitchFamily="66" charset="0"/>
              </a:rPr>
              <a:t>Driven to Discover: Inquiry in </a:t>
            </a:r>
            <a:r>
              <a:rPr lang="en-US" sz="8000" b="1" spc="300" dirty="0" err="1" smtClean="0">
                <a:solidFill>
                  <a:srgbClr val="7A0019"/>
                </a:solidFill>
                <a:effectLst>
                  <a:outerShdw blurRad="38100" dist="38100" dir="2700000" algn="tl">
                    <a:srgbClr val="000000">
                      <a:alpha val="43137"/>
                    </a:srgbClr>
                  </a:outerShdw>
                </a:effectLst>
                <a:latin typeface="Pristina" pitchFamily="66" charset="0"/>
              </a:rPr>
              <a:t>nonformal</a:t>
            </a:r>
            <a:r>
              <a:rPr lang="en-US" sz="8000" b="1" spc="300" dirty="0" smtClean="0">
                <a:solidFill>
                  <a:srgbClr val="7A0019"/>
                </a:solidFill>
                <a:effectLst>
                  <a:outerShdw blurRad="38100" dist="38100" dir="2700000" algn="tl">
                    <a:srgbClr val="000000">
                      <a:alpha val="43137"/>
                    </a:srgbClr>
                  </a:outerShdw>
                </a:effectLst>
                <a:latin typeface="Pristina" pitchFamily="66" charset="0"/>
              </a:rPr>
              <a:t> settings</a:t>
            </a:r>
            <a:endParaRPr lang="en-US" sz="8000" b="1" spc="300" dirty="0">
              <a:solidFill>
                <a:srgbClr val="7A0019"/>
              </a:solidFill>
              <a:effectLst>
                <a:outerShdw blurRad="38100" dist="38100" dir="2700000" algn="tl">
                  <a:srgbClr val="000000">
                    <a:alpha val="43137"/>
                  </a:srgbClr>
                </a:outerShdw>
              </a:effectLst>
              <a:latin typeface="Pristina" pitchFamily="66" charset="0"/>
            </a:endParaRPr>
          </a:p>
        </p:txBody>
      </p:sp>
      <p:pic>
        <p:nvPicPr>
          <p:cNvPr id="1026" name="Picture 2"/>
          <p:cNvPicPr>
            <a:picLocks noChangeAspect="1" noChangeArrowheads="1"/>
          </p:cNvPicPr>
          <p:nvPr/>
        </p:nvPicPr>
        <p:blipFill>
          <a:blip r:embed="rId4"/>
          <a:srcRect/>
          <a:stretch>
            <a:fillRect/>
          </a:stretch>
        </p:blipFill>
        <p:spPr bwMode="auto">
          <a:xfrm>
            <a:off x="33453693" y="25126837"/>
            <a:ext cx="1801507" cy="1607344"/>
          </a:xfrm>
          <a:prstGeom prst="rect">
            <a:avLst/>
          </a:prstGeom>
          <a:noFill/>
          <a:ln w="9525">
            <a:noFill/>
            <a:miter lim="800000"/>
            <a:headEnd/>
            <a:tailEnd/>
          </a:ln>
        </p:spPr>
      </p:pic>
      <p:pic>
        <p:nvPicPr>
          <p:cNvPr id="29" name="Picture 28" descr="I wonder board from Anne.JPG"/>
          <p:cNvPicPr>
            <a:picLocks noChangeAspect="1"/>
          </p:cNvPicPr>
          <p:nvPr/>
        </p:nvPicPr>
        <p:blipFill>
          <a:blip r:embed="rId5"/>
          <a:srcRect l="12695" r="26270" b="23192"/>
          <a:stretch>
            <a:fillRect/>
          </a:stretch>
        </p:blipFill>
        <p:spPr>
          <a:xfrm>
            <a:off x="1803398" y="13728055"/>
            <a:ext cx="3976696" cy="2723301"/>
          </a:xfrm>
          <a:prstGeom prst="rect">
            <a:avLst/>
          </a:prstGeom>
        </p:spPr>
      </p:pic>
      <p:pic>
        <p:nvPicPr>
          <p:cNvPr id="32" name="Picture 31" descr="ROCH monarchs shea.JPG"/>
          <p:cNvPicPr>
            <a:picLocks noChangeAspect="1"/>
          </p:cNvPicPr>
          <p:nvPr/>
        </p:nvPicPr>
        <p:blipFill>
          <a:blip r:embed="rId6"/>
          <a:srcRect l="15098" t="16817" r="19477" b="13420"/>
          <a:stretch>
            <a:fillRect/>
          </a:stretch>
        </p:blipFill>
        <p:spPr>
          <a:xfrm>
            <a:off x="1803398" y="10604898"/>
            <a:ext cx="3912443" cy="2743200"/>
          </a:xfrm>
          <a:prstGeom prst="rect">
            <a:avLst/>
          </a:prstGeom>
        </p:spPr>
      </p:pic>
      <p:pic>
        <p:nvPicPr>
          <p:cNvPr id="33" name="Picture 32" descr="first northfield meeting 2011.JPG"/>
          <p:cNvPicPr>
            <a:picLocks noChangeAspect="1"/>
          </p:cNvPicPr>
          <p:nvPr/>
        </p:nvPicPr>
        <p:blipFill>
          <a:blip r:embed="rId7"/>
          <a:srcRect l="11952" t="11742" r="25815" b="22528"/>
          <a:stretch>
            <a:fillRect/>
          </a:stretch>
        </p:blipFill>
        <p:spPr>
          <a:xfrm>
            <a:off x="1803399" y="16922100"/>
            <a:ext cx="3912444" cy="2943596"/>
          </a:xfrm>
          <a:prstGeom prst="rect">
            <a:avLst/>
          </a:prstGeom>
        </p:spPr>
      </p:pic>
      <p:pic>
        <p:nvPicPr>
          <p:cNvPr id="34" name="Picture 33" descr="Karen 2 from Anne.jpg"/>
          <p:cNvPicPr>
            <a:picLocks noChangeAspect="1"/>
          </p:cNvPicPr>
          <p:nvPr/>
        </p:nvPicPr>
        <p:blipFill>
          <a:blip r:embed="rId8"/>
          <a:srcRect t="5350" b="10901"/>
          <a:stretch>
            <a:fillRect/>
          </a:stretch>
        </p:blipFill>
        <p:spPr>
          <a:xfrm>
            <a:off x="18010255" y="12782117"/>
            <a:ext cx="2328088" cy="3302946"/>
          </a:xfrm>
          <a:prstGeom prst="rect">
            <a:avLst/>
          </a:prstGeom>
        </p:spPr>
      </p:pic>
      <p:sp>
        <p:nvSpPr>
          <p:cNvPr id="47" name="Rounded Rectangle 46"/>
          <p:cNvSpPr/>
          <p:nvPr/>
        </p:nvSpPr>
        <p:spPr>
          <a:xfrm>
            <a:off x="21945600" y="16840200"/>
            <a:ext cx="13639800" cy="3733799"/>
          </a:xfrm>
          <a:prstGeom prst="roundRect">
            <a:avLst>
              <a:gd name="adj" fmla="val 108"/>
            </a:avLst>
          </a:prstGeom>
          <a:solidFill>
            <a:srgbClr val="7A001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lIns="457200" tIns="457200" rIns="457200" rtlCol="0" anchor="ctr"/>
          <a:lstStyle/>
          <a:p>
            <a:pPr marL="288925" indent="-288925"/>
            <a:r>
              <a:rPr lang="en-US" sz="4400" b="1" u="sng" dirty="0" smtClean="0">
                <a:solidFill>
                  <a:schemeClr val="bg1"/>
                </a:solidFill>
              </a:rPr>
              <a:t>Project Goals</a:t>
            </a:r>
            <a:r>
              <a:rPr lang="en-US" sz="4400" b="1" dirty="0" smtClean="0">
                <a:solidFill>
                  <a:schemeClr val="bg1"/>
                </a:solidFill>
              </a:rPr>
              <a:t>:</a:t>
            </a:r>
          </a:p>
          <a:p>
            <a:pPr marL="457200" indent="-457200">
              <a:buFont typeface="+mj-lt"/>
              <a:buAutoNum type="arabicPeriod"/>
            </a:pPr>
            <a:r>
              <a:rPr lang="en-US" sz="3600" b="1" dirty="0" smtClean="0">
                <a:solidFill>
                  <a:schemeClr val="bg1"/>
                </a:solidFill>
              </a:rPr>
              <a:t>Create training model for adult leaders.</a:t>
            </a:r>
          </a:p>
          <a:p>
            <a:pPr marL="457200" indent="-457200">
              <a:buFont typeface="+mj-lt"/>
              <a:buAutoNum type="arabicPeriod"/>
            </a:pPr>
            <a:r>
              <a:rPr lang="en-US" sz="3600" b="1" dirty="0" smtClean="0">
                <a:solidFill>
                  <a:schemeClr val="bg1"/>
                </a:solidFill>
              </a:rPr>
              <a:t>Adult leaders gain skills and knowledge to transfer to youth.</a:t>
            </a:r>
          </a:p>
          <a:p>
            <a:pPr marL="457200" indent="-457200">
              <a:buFont typeface="+mj-lt"/>
              <a:buAutoNum type="arabicPeriod"/>
            </a:pPr>
            <a:r>
              <a:rPr lang="en-US" sz="3600" b="1" dirty="0" smtClean="0">
                <a:solidFill>
                  <a:schemeClr val="bg1"/>
                </a:solidFill>
              </a:rPr>
              <a:t>Engage youth in inquiry through citizen science.</a:t>
            </a:r>
          </a:p>
          <a:p>
            <a:pPr marL="457200" indent="-457200">
              <a:buFont typeface="+mj-lt"/>
              <a:buAutoNum type="arabicPeriod"/>
            </a:pPr>
            <a:r>
              <a:rPr lang="en-US" sz="3600" b="1" dirty="0" smtClean="0">
                <a:solidFill>
                  <a:schemeClr val="bg1"/>
                </a:solidFill>
              </a:rPr>
              <a:t>Disseminate program model to informal science education audiences.</a:t>
            </a:r>
          </a:p>
          <a:p>
            <a:pPr marL="288925" indent="-288925"/>
            <a:endParaRPr lang="en-US" sz="3200" b="1" dirty="0" smtClean="0">
              <a:solidFill>
                <a:schemeClr val="bg1"/>
              </a:solidFill>
            </a:endParaRPr>
          </a:p>
        </p:txBody>
      </p:sp>
      <p:pic>
        <p:nvPicPr>
          <p:cNvPr id="31" name="Picture 30" descr="monarchfemalemexsun2 tony.JPG"/>
          <p:cNvPicPr>
            <a:picLocks noChangeAspect="1"/>
          </p:cNvPicPr>
          <p:nvPr/>
        </p:nvPicPr>
        <p:blipFill>
          <a:blip r:embed="rId9"/>
          <a:stretch>
            <a:fillRect/>
          </a:stretch>
        </p:blipFill>
        <p:spPr>
          <a:xfrm>
            <a:off x="19002608" y="15810238"/>
            <a:ext cx="1644181" cy="1749538"/>
          </a:xfrm>
          <a:prstGeom prst="rect">
            <a:avLst/>
          </a:prstGeom>
        </p:spPr>
      </p:pic>
      <p:sp>
        <p:nvSpPr>
          <p:cNvPr id="40" name="TextBox 39"/>
          <p:cNvSpPr txBox="1"/>
          <p:nvPr/>
        </p:nvSpPr>
        <p:spPr>
          <a:xfrm>
            <a:off x="1803398" y="8090877"/>
            <a:ext cx="18364201" cy="1938992"/>
          </a:xfrm>
          <a:prstGeom prst="rect">
            <a:avLst/>
          </a:prstGeom>
          <a:noFill/>
        </p:spPr>
        <p:txBody>
          <a:bodyPr wrap="square" rtlCol="0">
            <a:spAutoFit/>
          </a:bodyPr>
          <a:lstStyle/>
          <a:p>
            <a:r>
              <a:rPr lang="en-US" sz="3000" dirty="0" smtClean="0">
                <a:latin typeface="+mn-lt"/>
              </a:rPr>
              <a:t>During the first three years of the five-year project, participants met regularly with their research teams in parks, schools and other areas to collect citizen science data. Individuals and small groups of youth posed questions based on phenomena experienced during these meetings, then carried out an original inquiry project.  All research teams were invited to present their investigations in Fall Research Summits.</a:t>
            </a:r>
            <a:endParaRPr lang="en-US" sz="3000" dirty="0">
              <a:latin typeface="+mn-lt"/>
            </a:endParaRPr>
          </a:p>
        </p:txBody>
      </p:sp>
      <p:sp>
        <p:nvSpPr>
          <p:cNvPr id="21" name="TextBox 20"/>
          <p:cNvSpPr txBox="1"/>
          <p:nvPr/>
        </p:nvSpPr>
        <p:spPr>
          <a:xfrm>
            <a:off x="6451599" y="17579775"/>
            <a:ext cx="10820401" cy="1938992"/>
          </a:xfrm>
          <a:prstGeom prst="rect">
            <a:avLst/>
          </a:prstGeom>
          <a:noFill/>
        </p:spPr>
        <p:txBody>
          <a:bodyPr wrap="square" rtlCol="0">
            <a:spAutoFit/>
          </a:bodyPr>
          <a:lstStyle/>
          <a:p>
            <a:r>
              <a:rPr lang="en-US" sz="3000" dirty="0" smtClean="0">
                <a:latin typeface="+mn-lt"/>
              </a:rPr>
              <a:t>Youth identify the possible answers to their research question, then design an investigation to gather evidence to support or refute one of their hypotheses. Youth analyze their data and communicate their findings to each other at a state-wide Research Summit in the Fall. </a:t>
            </a:r>
          </a:p>
        </p:txBody>
      </p:sp>
      <p:pic>
        <p:nvPicPr>
          <p:cNvPr id="35" name="Picture 34" descr="Terri + 2 girls at computer from Anne.jpg"/>
          <p:cNvPicPr>
            <a:picLocks noChangeAspect="1"/>
          </p:cNvPicPr>
          <p:nvPr/>
        </p:nvPicPr>
        <p:blipFill>
          <a:blip r:embed="rId10"/>
          <a:srcRect l="7324" r="13086"/>
          <a:stretch>
            <a:fillRect/>
          </a:stretch>
        </p:blipFill>
        <p:spPr>
          <a:xfrm flipH="1">
            <a:off x="16504723" y="10877864"/>
            <a:ext cx="2669576" cy="2197268"/>
          </a:xfrm>
          <a:prstGeom prst="rect">
            <a:avLst/>
          </a:prstGeom>
        </p:spPr>
      </p:pic>
      <p:sp>
        <p:nvSpPr>
          <p:cNvPr id="51" name="TextBox 50"/>
          <p:cNvSpPr txBox="1"/>
          <p:nvPr/>
        </p:nvSpPr>
        <p:spPr>
          <a:xfrm>
            <a:off x="21979841" y="11060782"/>
            <a:ext cx="3242359" cy="369332"/>
          </a:xfrm>
          <a:prstGeom prst="rect">
            <a:avLst/>
          </a:prstGeom>
          <a:noFill/>
        </p:spPr>
        <p:txBody>
          <a:bodyPr wrap="square" rtlCol="0">
            <a:spAutoFit/>
          </a:bodyPr>
          <a:lstStyle/>
          <a:p>
            <a:r>
              <a:rPr lang="en-US" sz="1800" b="1" dirty="0" smtClean="0">
                <a:latin typeface="+mn-lt"/>
              </a:rPr>
              <a:t>FIGURE 1.  2012</a:t>
            </a:r>
            <a:r>
              <a:rPr lang="en-US" sz="1800" dirty="0" smtClean="0">
                <a:latin typeface="+mn-lt"/>
              </a:rPr>
              <a:t>,</a:t>
            </a:r>
            <a:r>
              <a:rPr lang="en-US" sz="1800" b="1" dirty="0" smtClean="0">
                <a:latin typeface="+mn-lt"/>
              </a:rPr>
              <a:t> </a:t>
            </a:r>
            <a:r>
              <a:rPr lang="en-US" sz="1800" dirty="0" smtClean="0">
                <a:latin typeface="+mn-lt"/>
              </a:rPr>
              <a:t>n=98</a:t>
            </a:r>
            <a:endParaRPr lang="en-US" sz="1800" b="1" dirty="0">
              <a:latin typeface="+mn-lt"/>
            </a:endParaRPr>
          </a:p>
        </p:txBody>
      </p:sp>
      <p:sp>
        <p:nvSpPr>
          <p:cNvPr id="55" name="Down Arrow 54"/>
          <p:cNvSpPr/>
          <p:nvPr/>
        </p:nvSpPr>
        <p:spPr>
          <a:xfrm>
            <a:off x="6978437" y="12223878"/>
            <a:ext cx="1822239" cy="1504177"/>
          </a:xfrm>
          <a:prstGeom prst="downArrow">
            <a:avLst/>
          </a:prstGeom>
          <a:solidFill>
            <a:schemeClr val="bg1">
              <a:lumMod val="85000"/>
            </a:schemeClr>
          </a:solidFill>
          <a:ln w="1905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TextBox 53"/>
          <p:cNvSpPr txBox="1"/>
          <p:nvPr/>
        </p:nvSpPr>
        <p:spPr>
          <a:xfrm>
            <a:off x="21945600" y="15849600"/>
            <a:ext cx="2667000" cy="369332"/>
          </a:xfrm>
          <a:prstGeom prst="rect">
            <a:avLst/>
          </a:prstGeom>
          <a:noFill/>
        </p:spPr>
        <p:txBody>
          <a:bodyPr wrap="square" rtlCol="0">
            <a:spAutoFit/>
          </a:bodyPr>
          <a:lstStyle/>
          <a:p>
            <a:r>
              <a:rPr lang="en-US" sz="1800" b="1" dirty="0" smtClean="0">
                <a:latin typeface="+mn-lt"/>
              </a:rPr>
              <a:t>FIGURE 3. 2012</a:t>
            </a:r>
            <a:r>
              <a:rPr lang="en-US" sz="1800" dirty="0" smtClean="0">
                <a:latin typeface="+mn-lt"/>
              </a:rPr>
              <a:t>,</a:t>
            </a:r>
            <a:r>
              <a:rPr lang="en-US" sz="1800" b="1" dirty="0" smtClean="0">
                <a:latin typeface="+mn-lt"/>
              </a:rPr>
              <a:t> </a:t>
            </a:r>
            <a:r>
              <a:rPr lang="en-US" sz="1800" dirty="0" smtClean="0">
                <a:latin typeface="+mn-lt"/>
              </a:rPr>
              <a:t>n=19</a:t>
            </a:r>
            <a:endParaRPr lang="en-US" sz="1800" dirty="0">
              <a:latin typeface="+mn-lt"/>
            </a:endParaRPr>
          </a:p>
        </p:txBody>
      </p:sp>
      <p:sp>
        <p:nvSpPr>
          <p:cNvPr id="43" name="TextBox 42"/>
          <p:cNvSpPr txBox="1"/>
          <p:nvPr/>
        </p:nvSpPr>
        <p:spPr>
          <a:xfrm>
            <a:off x="6451598" y="11245448"/>
            <a:ext cx="9905999" cy="1477328"/>
          </a:xfrm>
          <a:prstGeom prst="rect">
            <a:avLst/>
          </a:prstGeom>
          <a:noFill/>
        </p:spPr>
        <p:txBody>
          <a:bodyPr wrap="square" rtlCol="0">
            <a:spAutoFit/>
          </a:bodyPr>
          <a:lstStyle/>
          <a:p>
            <a:r>
              <a:rPr lang="en-US" sz="3000" dirty="0" smtClean="0">
                <a:latin typeface="+mn-lt"/>
              </a:rPr>
              <a:t>Participating in citizen science projects provides opportunities for youth to observe natural phenomena. Journaling exercises help focus observations and stimulate reflection.</a:t>
            </a:r>
            <a:endParaRPr lang="en-US" sz="3000" dirty="0">
              <a:latin typeface="+mn-lt"/>
            </a:endParaRPr>
          </a:p>
        </p:txBody>
      </p:sp>
      <p:sp>
        <p:nvSpPr>
          <p:cNvPr id="16" name="TextBox 15"/>
          <p:cNvSpPr txBox="1"/>
          <p:nvPr/>
        </p:nvSpPr>
        <p:spPr>
          <a:xfrm>
            <a:off x="6222997" y="13118256"/>
            <a:ext cx="5943601" cy="1107996"/>
          </a:xfrm>
          <a:prstGeom prst="rect">
            <a:avLst/>
          </a:prstGeom>
          <a:noFill/>
        </p:spPr>
        <p:txBody>
          <a:bodyPr wrap="square" rtlCol="0">
            <a:spAutoFit/>
          </a:bodyPr>
          <a:lstStyle/>
          <a:p>
            <a:r>
              <a:rPr lang="en-US" sz="6600" b="1" dirty="0" smtClean="0">
                <a:solidFill>
                  <a:srgbClr val="7A0019"/>
                </a:solidFill>
                <a:latin typeface="+mj-lt"/>
              </a:rPr>
              <a:t>QUESTION</a:t>
            </a:r>
            <a:endParaRPr lang="en-US" sz="6600" b="1" dirty="0">
              <a:solidFill>
                <a:srgbClr val="7A0019"/>
              </a:solidFill>
              <a:latin typeface="+mj-lt"/>
            </a:endParaRPr>
          </a:p>
        </p:txBody>
      </p:sp>
      <p:sp>
        <p:nvSpPr>
          <p:cNvPr id="28" name="TextBox 27"/>
          <p:cNvSpPr txBox="1"/>
          <p:nvPr/>
        </p:nvSpPr>
        <p:spPr>
          <a:xfrm>
            <a:off x="838200" y="24841200"/>
            <a:ext cx="26720801" cy="1969770"/>
          </a:xfrm>
          <a:prstGeom prst="rect">
            <a:avLst/>
          </a:prstGeom>
          <a:noFill/>
        </p:spPr>
        <p:txBody>
          <a:bodyPr wrap="square" rtlCol="0">
            <a:spAutoFit/>
          </a:bodyPr>
          <a:lstStyle/>
          <a:p>
            <a:r>
              <a:rPr lang="en-US" b="1" dirty="0" smtClean="0">
                <a:solidFill>
                  <a:schemeClr val="bg1"/>
                </a:solidFill>
                <a:latin typeface="+mn-lt"/>
              </a:rPr>
              <a:t>AUTHORS: </a:t>
            </a:r>
            <a:r>
              <a:rPr lang="en-US" sz="3000" b="1" dirty="0" smtClean="0">
                <a:solidFill>
                  <a:schemeClr val="bg1"/>
                </a:solidFill>
                <a:latin typeface="+mn-lt"/>
              </a:rPr>
              <a:t>Andrea Lorek Strauss</a:t>
            </a:r>
            <a:r>
              <a:rPr lang="en-US" sz="3000" dirty="0" smtClean="0">
                <a:solidFill>
                  <a:schemeClr val="bg1"/>
                </a:solidFill>
                <a:latin typeface="+mn-lt"/>
              </a:rPr>
              <a:t>, Extension Educator</a:t>
            </a:r>
            <a:r>
              <a:rPr lang="en-US" sz="3000" smtClean="0">
                <a:solidFill>
                  <a:schemeClr val="bg1"/>
                </a:solidFill>
                <a:latin typeface="+mn-lt"/>
              </a:rPr>
              <a:t>, Fish, </a:t>
            </a:r>
            <a:r>
              <a:rPr lang="en-US" sz="3000" dirty="0" smtClean="0">
                <a:solidFill>
                  <a:schemeClr val="bg1"/>
                </a:solidFill>
                <a:latin typeface="+mn-lt"/>
              </a:rPr>
              <a:t>Wildlife  and Conservation Education, </a:t>
            </a:r>
            <a:r>
              <a:rPr lang="en-US" sz="3000" b="1" dirty="0" smtClean="0">
                <a:solidFill>
                  <a:schemeClr val="bg1"/>
                </a:solidFill>
                <a:latin typeface="+mn-lt"/>
              </a:rPr>
              <a:t>Karen Oberhauser</a:t>
            </a:r>
            <a:r>
              <a:rPr lang="en-US" sz="3000" dirty="0" smtClean="0">
                <a:solidFill>
                  <a:schemeClr val="bg1"/>
                </a:solidFill>
                <a:latin typeface="+mn-lt"/>
              </a:rPr>
              <a:t>, Associate Professor, Department of Fisheries, Wildlife and Conservation Biology, </a:t>
            </a:r>
            <a:r>
              <a:rPr lang="en-US" sz="3000" b="1" dirty="0" smtClean="0">
                <a:solidFill>
                  <a:schemeClr val="bg1"/>
                </a:solidFill>
                <a:latin typeface="+mn-lt"/>
              </a:rPr>
              <a:t>Pamela Larson Nippolt</a:t>
            </a:r>
            <a:r>
              <a:rPr lang="en-US" sz="3000" dirty="0" smtClean="0">
                <a:solidFill>
                  <a:schemeClr val="bg1"/>
                </a:solidFill>
                <a:latin typeface="+mn-lt"/>
              </a:rPr>
              <a:t>, Program Leader, Extension Center for Youth Development, </a:t>
            </a:r>
            <a:r>
              <a:rPr lang="en-US" sz="3000" b="1" dirty="0" smtClean="0">
                <a:solidFill>
                  <a:schemeClr val="bg1"/>
                </a:solidFill>
                <a:latin typeface="+mn-lt"/>
              </a:rPr>
              <a:t>Robert B Blair</a:t>
            </a:r>
            <a:r>
              <a:rPr lang="en-US" sz="3000" dirty="0" smtClean="0">
                <a:solidFill>
                  <a:schemeClr val="bg1"/>
                </a:solidFill>
                <a:latin typeface="+mn-lt"/>
              </a:rPr>
              <a:t>, Associate Professor, Department of Fisheries, Wildlife and Conservation Biology, </a:t>
            </a:r>
            <a:r>
              <a:rPr lang="en-US" sz="3000" b="1" dirty="0" smtClean="0">
                <a:solidFill>
                  <a:schemeClr val="bg1"/>
                </a:solidFill>
                <a:latin typeface="+mn-lt"/>
              </a:rPr>
              <a:t>Nathan Meyer</a:t>
            </a:r>
            <a:r>
              <a:rPr lang="en-US" sz="3000" dirty="0" smtClean="0">
                <a:solidFill>
                  <a:schemeClr val="bg1"/>
                </a:solidFill>
                <a:latin typeface="+mn-lt"/>
              </a:rPr>
              <a:t>, Program Leader, Extension Center for Food, Agriculture &amp; Natural Resource Sciences</a:t>
            </a:r>
            <a:endParaRPr lang="en-US" sz="3000" dirty="0">
              <a:solidFill>
                <a:schemeClr val="bg1"/>
              </a:solidFill>
              <a:latin typeface="+mn-lt"/>
            </a:endParaRPr>
          </a:p>
        </p:txBody>
      </p:sp>
      <p:sp>
        <p:nvSpPr>
          <p:cNvPr id="30" name="TextBox 29"/>
          <p:cNvSpPr txBox="1"/>
          <p:nvPr/>
        </p:nvSpPr>
        <p:spPr>
          <a:xfrm>
            <a:off x="29108400" y="25126836"/>
            <a:ext cx="3962400" cy="1815882"/>
          </a:xfrm>
          <a:prstGeom prst="rect">
            <a:avLst/>
          </a:prstGeom>
          <a:noFill/>
        </p:spPr>
        <p:txBody>
          <a:bodyPr wrap="square" rtlCol="0">
            <a:spAutoFit/>
          </a:bodyPr>
          <a:lstStyle/>
          <a:p>
            <a:pPr algn="r"/>
            <a:r>
              <a:rPr lang="en-US" sz="1600" b="1" dirty="0" smtClean="0">
                <a:solidFill>
                  <a:schemeClr val="bg1"/>
                </a:solidFill>
                <a:latin typeface="+mn-lt"/>
              </a:rPr>
              <a:t>© 2012, Regents of the University of Minnesota. All rights reserved. This material is based upon work supported by the National Science Foundation under Grant No. 000346525. </a:t>
            </a:r>
            <a:r>
              <a:rPr lang="en-US" sz="1600" b="1" dirty="0" smtClean="0">
                <a:solidFill>
                  <a:schemeClr val="bg1"/>
                </a:solidFill>
                <a:latin typeface="+mn-lt"/>
                <a:cs typeface="Helvetica" charset="0"/>
              </a:rPr>
              <a:t>The University of Minnesota is an equal opportunity educator and employer.</a:t>
            </a:r>
          </a:p>
        </p:txBody>
      </p:sp>
      <p:pic>
        <p:nvPicPr>
          <p:cNvPr id="48" name="Picture 47" descr="R &amp; R sample.TIF"/>
          <p:cNvPicPr>
            <a:picLocks noChangeAspect="1"/>
          </p:cNvPicPr>
          <p:nvPr/>
        </p:nvPicPr>
        <p:blipFill>
          <a:blip r:embed="rId11"/>
          <a:stretch>
            <a:fillRect/>
          </a:stretch>
        </p:blipFill>
        <p:spPr>
          <a:xfrm>
            <a:off x="18110198" y="17435438"/>
            <a:ext cx="2006693" cy="2590800"/>
          </a:xfrm>
          <a:prstGeom prst="rect">
            <a:avLst/>
          </a:prstGeom>
        </p:spPr>
      </p:pic>
      <p:sp>
        <p:nvSpPr>
          <p:cNvPr id="39" name="Down Arrow 38"/>
          <p:cNvSpPr/>
          <p:nvPr/>
        </p:nvSpPr>
        <p:spPr>
          <a:xfrm>
            <a:off x="7010400" y="15621000"/>
            <a:ext cx="1822239" cy="1504177"/>
          </a:xfrm>
          <a:prstGeom prst="downArrow">
            <a:avLst/>
          </a:prstGeom>
          <a:solidFill>
            <a:schemeClr val="bg1">
              <a:lumMod val="85000"/>
            </a:schemeClr>
          </a:solidFill>
          <a:ln w="1905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6451598" y="14050402"/>
            <a:ext cx="10820400" cy="2400657"/>
          </a:xfrm>
          <a:prstGeom prst="rect">
            <a:avLst/>
          </a:prstGeom>
          <a:noFill/>
        </p:spPr>
        <p:txBody>
          <a:bodyPr wrap="square" rtlCol="0">
            <a:spAutoFit/>
          </a:bodyPr>
          <a:lstStyle/>
          <a:p>
            <a:r>
              <a:rPr lang="en-US" sz="3000" dirty="0" smtClean="0">
                <a:latin typeface="+mn-lt"/>
              </a:rPr>
              <a:t>Observations naturally trigger curiosity. Youth document questions on an “I Wonder” board, then learn to convert their questions into descriptive, comparative, or correlative questions ready for testing. Mentoring by professional scientists increased participants’ science confidence and exposed youth to science careers.</a:t>
            </a:r>
            <a:endParaRPr lang="en-US" sz="3000" dirty="0">
              <a:latin typeface="+mn-lt"/>
            </a:endParaRPr>
          </a:p>
        </p:txBody>
      </p:sp>
      <p:sp>
        <p:nvSpPr>
          <p:cNvPr id="17" name="TextBox 16"/>
          <p:cNvSpPr txBox="1"/>
          <p:nvPr/>
        </p:nvSpPr>
        <p:spPr>
          <a:xfrm>
            <a:off x="6222999" y="16685007"/>
            <a:ext cx="7187778" cy="1107996"/>
          </a:xfrm>
          <a:prstGeom prst="rect">
            <a:avLst/>
          </a:prstGeom>
          <a:noFill/>
        </p:spPr>
        <p:txBody>
          <a:bodyPr wrap="square" rtlCol="0">
            <a:spAutoFit/>
          </a:bodyPr>
          <a:lstStyle/>
          <a:p>
            <a:r>
              <a:rPr lang="en-US" sz="6600" b="1" dirty="0" smtClean="0">
                <a:solidFill>
                  <a:srgbClr val="7A0019"/>
                </a:solidFill>
                <a:latin typeface="+mj-lt"/>
              </a:rPr>
              <a:t>INVESTIGATE</a:t>
            </a:r>
            <a:endParaRPr lang="en-US" sz="6600" b="1" dirty="0">
              <a:solidFill>
                <a:srgbClr val="7A0019"/>
              </a:solidFill>
              <a:latin typeface="+mj-lt"/>
            </a:endParaRPr>
          </a:p>
        </p:txBody>
      </p:sp>
      <p:graphicFrame>
        <p:nvGraphicFramePr>
          <p:cNvPr id="37" name="Content Placeholder 3" descr="Q: How confident do you feel with facilitating you th in science inquiry?" title="Leader Confidence"/>
          <p:cNvGraphicFramePr>
            <a:graphicFrameLocks/>
          </p:cNvGraphicFramePr>
          <p:nvPr>
            <p:extLst>
              <p:ext uri="{D42A27DB-BD31-4B8C-83A1-F6EECF244321}">
                <p14:modId xmlns:p14="http://schemas.microsoft.com/office/powerpoint/2010/main" val="3637108599"/>
              </p:ext>
            </p:extLst>
          </p:nvPr>
        </p:nvGraphicFramePr>
        <p:xfrm>
          <a:off x="21945600" y="11728429"/>
          <a:ext cx="13605559" cy="4081809"/>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41" name="Content Placeholder 6"/>
          <p:cNvGraphicFramePr>
            <a:graphicFrameLocks/>
          </p:cNvGraphicFramePr>
          <p:nvPr>
            <p:extLst>
              <p:ext uri="{D42A27DB-BD31-4B8C-83A1-F6EECF244321}">
                <p14:modId xmlns:p14="http://schemas.microsoft.com/office/powerpoint/2010/main" val="2530613132"/>
              </p:ext>
            </p:extLst>
          </p:nvPr>
        </p:nvGraphicFramePr>
        <p:xfrm>
          <a:off x="29205284" y="6432864"/>
          <a:ext cx="6354715" cy="4572000"/>
        </p:xfrm>
        <a:graphic>
          <a:graphicData uri="http://schemas.openxmlformats.org/drawingml/2006/chart">
            <c:chart xmlns:c="http://schemas.openxmlformats.org/drawingml/2006/chart" xmlns:r="http://schemas.openxmlformats.org/officeDocument/2006/relationships" r:id="rId13"/>
          </a:graphicData>
        </a:graphic>
      </p:graphicFrame>
      <p:sp>
        <p:nvSpPr>
          <p:cNvPr id="42" name="TextBox 41"/>
          <p:cNvSpPr txBox="1"/>
          <p:nvPr/>
        </p:nvSpPr>
        <p:spPr>
          <a:xfrm>
            <a:off x="29205284" y="11134854"/>
            <a:ext cx="2604228" cy="369332"/>
          </a:xfrm>
          <a:prstGeom prst="rect">
            <a:avLst/>
          </a:prstGeom>
          <a:noFill/>
        </p:spPr>
        <p:txBody>
          <a:bodyPr wrap="square" rtlCol="0">
            <a:spAutoFit/>
          </a:bodyPr>
          <a:lstStyle/>
          <a:p>
            <a:r>
              <a:rPr lang="en-US" sz="1800" b="1" dirty="0" smtClean="0">
                <a:latin typeface="+mn-lt"/>
              </a:rPr>
              <a:t>FIGURE 2.  2012</a:t>
            </a:r>
            <a:r>
              <a:rPr lang="en-US" sz="1800" dirty="0" smtClean="0">
                <a:latin typeface="+mn-lt"/>
              </a:rPr>
              <a:t>,</a:t>
            </a:r>
            <a:r>
              <a:rPr lang="en-US" sz="1800" b="1" dirty="0" smtClean="0">
                <a:latin typeface="+mn-lt"/>
              </a:rPr>
              <a:t> </a:t>
            </a:r>
            <a:r>
              <a:rPr lang="en-US" sz="1800" dirty="0" smtClean="0">
                <a:latin typeface="+mn-lt"/>
              </a:rPr>
              <a:t>n=93</a:t>
            </a:r>
            <a:endParaRPr lang="en-US" sz="1800" b="1" dirty="0">
              <a:latin typeface="+mn-lt"/>
            </a:endParaRPr>
          </a:p>
        </p:txBody>
      </p:sp>
      <p:graphicFrame>
        <p:nvGraphicFramePr>
          <p:cNvPr id="44" name="Content Placeholder 6"/>
          <p:cNvGraphicFramePr>
            <a:graphicFrameLocks/>
          </p:cNvGraphicFramePr>
          <p:nvPr>
            <p:extLst>
              <p:ext uri="{D42A27DB-BD31-4B8C-83A1-F6EECF244321}">
                <p14:modId xmlns:p14="http://schemas.microsoft.com/office/powerpoint/2010/main" val="797278270"/>
              </p:ext>
            </p:extLst>
          </p:nvPr>
        </p:nvGraphicFramePr>
        <p:xfrm>
          <a:off x="21945599" y="6416126"/>
          <a:ext cx="6400891" cy="4572000"/>
        </p:xfrm>
        <a:graphic>
          <a:graphicData uri="http://schemas.openxmlformats.org/drawingml/2006/chart">
            <c:chart xmlns:c="http://schemas.openxmlformats.org/drawingml/2006/chart" xmlns:r="http://schemas.openxmlformats.org/officeDocument/2006/relationships" r:id="rId14"/>
          </a:graphicData>
        </a:graphic>
      </p:graphicFrame>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gt;&lt;/object&gt;&lt;/database&gt;"/>
  <p:tag name="SECTOMILLISECCONVERTED" val="1"/>
</p:tagLst>
</file>

<file path=ppt/theme/theme1.xml><?xml version="1.0" encoding="utf-8"?>
<a:theme xmlns:a="http://schemas.openxmlformats.org/drawingml/2006/main" name="poster-48x3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1248</TotalTime>
  <Words>587</Words>
  <Application>Microsoft Office PowerPoint</Application>
  <PresentationFormat>Custom</PresentationFormat>
  <Paragraphs>30</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poster-48x36</vt:lpstr>
      <vt:lpstr>PowerPoint Presentation</vt:lpstr>
    </vt:vector>
  </TitlesOfParts>
  <Company>University of Minnesota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Andrea Lorek Straus</dc:creator>
  <cp:lastModifiedBy>amy rager</cp:lastModifiedBy>
  <cp:revision>121</cp:revision>
  <cp:lastPrinted>2013-09-13T22:22:30Z</cp:lastPrinted>
  <dcterms:created xsi:type="dcterms:W3CDTF">2012-01-23T21:51:33Z</dcterms:created>
  <dcterms:modified xsi:type="dcterms:W3CDTF">2014-08-14T14:12:49Z</dcterms:modified>
</cp:coreProperties>
</file>